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黑体" panose="02010609060101010101" pitchFamily="2" charset="-122"/>
        <a:ea typeface="黑体" panose="0201060906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FF"/>
    <a:srgbClr val="FF3300"/>
    <a:srgbClr val="00CCFF"/>
    <a:srgbClr val="990000"/>
    <a:srgbClr val="33CC33"/>
    <a:srgbClr val="00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925" y="-432"/>
      </p:cViewPr>
      <p:guideLst>
        <p:guide orient="horz" pos="1620"/>
        <p:guide pos="29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buFont typeface="Arial" panose="020B0604020202020204" pitchFamily="34" charset="0"/>
              <a:buNone/>
              <a:defRPr sz="1400" b="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 typeface="Arial" panose="020B0604020202020204" pitchFamily="34" charset="0"/>
              <a:buNone/>
              <a:defRPr sz="1400" b="0"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4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en-US" altLang="zh-CN" sz="1400" b="0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组合 425"/>
          <p:cNvGrpSpPr/>
          <p:nvPr/>
        </p:nvGrpSpPr>
        <p:grpSpPr>
          <a:xfrm>
            <a:off x="296525" y="2053399"/>
            <a:ext cx="2301875" cy="113110"/>
            <a:chOff x="6577015" y="2789195"/>
            <a:chExt cx="2301875" cy="113110"/>
          </a:xfrm>
          <a:solidFill>
            <a:srgbClr val="7030A0"/>
          </a:solidFill>
        </p:grpSpPr>
        <p:sp>
          <p:nvSpPr>
            <p:cNvPr id="427" name="Rectangle 260"/>
            <p:cNvSpPr/>
            <p:nvPr/>
          </p:nvSpPr>
          <p:spPr>
            <a:xfrm>
              <a:off x="6577015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28" name="Rectangle 261"/>
            <p:cNvSpPr/>
            <p:nvPr/>
          </p:nvSpPr>
          <p:spPr>
            <a:xfrm>
              <a:off x="6978448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32" name="Rectangle 262"/>
            <p:cNvSpPr/>
            <p:nvPr/>
          </p:nvSpPr>
          <p:spPr>
            <a:xfrm>
              <a:off x="7379880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33" name="Rectangle 263"/>
            <p:cNvSpPr/>
            <p:nvPr/>
          </p:nvSpPr>
          <p:spPr>
            <a:xfrm>
              <a:off x="7781313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0" name="Rectangle 264"/>
            <p:cNvSpPr/>
            <p:nvPr/>
          </p:nvSpPr>
          <p:spPr>
            <a:xfrm>
              <a:off x="8179739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1" name="Rectangle 265"/>
            <p:cNvSpPr/>
            <p:nvPr/>
          </p:nvSpPr>
          <p:spPr>
            <a:xfrm>
              <a:off x="8578164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2" name="组合 531"/>
          <p:cNvGrpSpPr/>
          <p:nvPr/>
        </p:nvGrpSpPr>
        <p:grpSpPr>
          <a:xfrm>
            <a:off x="296525" y="1886416"/>
            <a:ext cx="2301875" cy="113110"/>
            <a:chOff x="6577015" y="2594381"/>
            <a:chExt cx="2301875" cy="113110"/>
          </a:xfrm>
          <a:solidFill>
            <a:srgbClr val="7030A0"/>
          </a:solidFill>
        </p:grpSpPr>
        <p:sp>
          <p:nvSpPr>
            <p:cNvPr id="533" name="Rectangle 260"/>
            <p:cNvSpPr/>
            <p:nvPr/>
          </p:nvSpPr>
          <p:spPr>
            <a:xfrm>
              <a:off x="6577015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4" name="Rectangle 261"/>
            <p:cNvSpPr/>
            <p:nvPr/>
          </p:nvSpPr>
          <p:spPr>
            <a:xfrm>
              <a:off x="6978448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5" name="Rectangle 262"/>
            <p:cNvSpPr/>
            <p:nvPr/>
          </p:nvSpPr>
          <p:spPr>
            <a:xfrm>
              <a:off x="7379880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6" name="Rectangle 263"/>
            <p:cNvSpPr/>
            <p:nvPr/>
          </p:nvSpPr>
          <p:spPr>
            <a:xfrm>
              <a:off x="7781313" y="2594381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7" name="Rectangle 264"/>
            <p:cNvSpPr/>
            <p:nvPr/>
          </p:nvSpPr>
          <p:spPr>
            <a:xfrm>
              <a:off x="8179739" y="2594381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38" name="Rectangle 265"/>
            <p:cNvSpPr/>
            <p:nvPr/>
          </p:nvSpPr>
          <p:spPr>
            <a:xfrm>
              <a:off x="8578164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9" name="组合 538"/>
          <p:cNvGrpSpPr/>
          <p:nvPr/>
        </p:nvGrpSpPr>
        <p:grpSpPr>
          <a:xfrm>
            <a:off x="296525" y="2220382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540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1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2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3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4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5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6" name="组合 545"/>
          <p:cNvGrpSpPr/>
          <p:nvPr/>
        </p:nvGrpSpPr>
        <p:grpSpPr>
          <a:xfrm>
            <a:off x="296525" y="2387368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547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8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49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50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51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52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965569" y="1185165"/>
            <a:ext cx="3316621" cy="564291"/>
            <a:chOff x="2896829" y="1189954"/>
            <a:chExt cx="3464241" cy="564291"/>
          </a:xfrm>
        </p:grpSpPr>
        <p:sp>
          <p:nvSpPr>
            <p:cNvPr id="3" name="矩形 10"/>
            <p:cNvSpPr/>
            <p:nvPr/>
          </p:nvSpPr>
          <p:spPr>
            <a:xfrm>
              <a:off x="2896829" y="1392476"/>
              <a:ext cx="3464241" cy="15924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algn="l" eaLnBrk="1" hangingPunct="1">
                <a:spcBef>
                  <a:spcPct val="50000"/>
                </a:spcBef>
                <a:buNone/>
              </a:pPr>
              <a:endParaRPr lang="zh-CN" altLang="en-US" sz="1800" b="1" dirty="0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  <p:sp>
          <p:nvSpPr>
            <p:cNvPr id="8" name="矩形 10"/>
            <p:cNvSpPr/>
            <p:nvPr/>
          </p:nvSpPr>
          <p:spPr>
            <a:xfrm>
              <a:off x="2896829" y="1189954"/>
              <a:ext cx="3464241" cy="15924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algn="l" eaLnBrk="1" hangingPunct="1">
                <a:spcBef>
                  <a:spcPct val="50000"/>
                </a:spcBef>
                <a:buNone/>
              </a:pPr>
              <a:endParaRPr lang="zh-CN" altLang="en-US" sz="1800" b="1" dirty="0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  <p:sp>
          <p:nvSpPr>
            <p:cNvPr id="12" name="矩形 10"/>
            <p:cNvSpPr/>
            <p:nvPr/>
          </p:nvSpPr>
          <p:spPr>
            <a:xfrm>
              <a:off x="2896829" y="1594999"/>
              <a:ext cx="3464241" cy="15924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algn="l" eaLnBrk="1" hangingPunct="1">
                <a:spcBef>
                  <a:spcPct val="50000"/>
                </a:spcBef>
                <a:buNone/>
              </a:pPr>
              <a:endParaRPr lang="zh-CN" altLang="en-US" sz="1800" b="1" dirty="0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462210" y="1185165"/>
            <a:ext cx="2509987" cy="373972"/>
            <a:chOff x="6577015" y="1189954"/>
            <a:chExt cx="2301875" cy="373972"/>
          </a:xfrm>
          <a:solidFill>
            <a:srgbClr val="00B0F0"/>
          </a:solidFill>
        </p:grpSpPr>
        <p:sp>
          <p:nvSpPr>
            <p:cNvPr id="5" name="矩形 19"/>
            <p:cNvSpPr/>
            <p:nvPr/>
          </p:nvSpPr>
          <p:spPr>
            <a:xfrm>
              <a:off x="6577015" y="1392476"/>
              <a:ext cx="2301875" cy="171450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" name="矩形 19"/>
            <p:cNvSpPr/>
            <p:nvPr/>
          </p:nvSpPr>
          <p:spPr>
            <a:xfrm>
              <a:off x="6577015" y="1189954"/>
              <a:ext cx="2301875" cy="171450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2863938" y="2042145"/>
            <a:ext cx="3467850" cy="110729"/>
            <a:chOff x="2904350" y="2042145"/>
            <a:chExt cx="3467850" cy="110729"/>
          </a:xfrm>
          <a:solidFill>
            <a:srgbClr val="FFFF00"/>
          </a:solidFill>
        </p:grpSpPr>
        <p:sp>
          <p:nvSpPr>
            <p:cNvPr id="17" name="Rectangle 321"/>
            <p:cNvSpPr/>
            <p:nvPr/>
          </p:nvSpPr>
          <p:spPr>
            <a:xfrm>
              <a:off x="2904350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8" name="Rectangle 322"/>
            <p:cNvSpPr/>
            <p:nvPr/>
          </p:nvSpPr>
          <p:spPr>
            <a:xfrm>
              <a:off x="3299334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9" name="Rectangle 323"/>
            <p:cNvSpPr/>
            <p:nvPr/>
          </p:nvSpPr>
          <p:spPr>
            <a:xfrm>
              <a:off x="3694318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0" name="Rectangle 324"/>
            <p:cNvSpPr/>
            <p:nvPr/>
          </p:nvSpPr>
          <p:spPr>
            <a:xfrm>
              <a:off x="4089302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1" name="Rectangle 325"/>
            <p:cNvSpPr/>
            <p:nvPr/>
          </p:nvSpPr>
          <p:spPr>
            <a:xfrm>
              <a:off x="4484286" y="204214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2" name="Rectangle 326"/>
            <p:cNvSpPr/>
            <p:nvPr/>
          </p:nvSpPr>
          <p:spPr>
            <a:xfrm>
              <a:off x="4876095" y="204214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3" name="Rectangle 327"/>
            <p:cNvSpPr/>
            <p:nvPr/>
          </p:nvSpPr>
          <p:spPr>
            <a:xfrm>
              <a:off x="5267904" y="204214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4" name="Rectangle 328"/>
            <p:cNvSpPr/>
            <p:nvPr/>
          </p:nvSpPr>
          <p:spPr>
            <a:xfrm>
              <a:off x="5659713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5" name="Rectangle 329"/>
            <p:cNvSpPr/>
            <p:nvPr/>
          </p:nvSpPr>
          <p:spPr>
            <a:xfrm>
              <a:off x="6054700" y="204214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2863938" y="2209469"/>
            <a:ext cx="3467850" cy="110729"/>
            <a:chOff x="2904350" y="2209469"/>
            <a:chExt cx="3467850" cy="110729"/>
          </a:xfrm>
          <a:solidFill>
            <a:srgbClr val="FFFF00"/>
          </a:solidFill>
        </p:grpSpPr>
        <p:sp>
          <p:nvSpPr>
            <p:cNvPr id="40" name="Rectangle 321"/>
            <p:cNvSpPr/>
            <p:nvPr/>
          </p:nvSpPr>
          <p:spPr>
            <a:xfrm>
              <a:off x="2904350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1" name="Rectangle 322"/>
            <p:cNvSpPr/>
            <p:nvPr/>
          </p:nvSpPr>
          <p:spPr>
            <a:xfrm>
              <a:off x="3299334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2" name="Rectangle 323"/>
            <p:cNvSpPr/>
            <p:nvPr/>
          </p:nvSpPr>
          <p:spPr>
            <a:xfrm>
              <a:off x="3694318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3" name="Rectangle 324"/>
            <p:cNvSpPr/>
            <p:nvPr/>
          </p:nvSpPr>
          <p:spPr>
            <a:xfrm>
              <a:off x="4089302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4" name="Rectangle 325"/>
            <p:cNvSpPr/>
            <p:nvPr/>
          </p:nvSpPr>
          <p:spPr>
            <a:xfrm>
              <a:off x="4484286" y="2209469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5" name="Rectangle 326"/>
            <p:cNvSpPr/>
            <p:nvPr/>
          </p:nvSpPr>
          <p:spPr>
            <a:xfrm>
              <a:off x="4876095" y="2209469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6" name="Rectangle 327"/>
            <p:cNvSpPr/>
            <p:nvPr/>
          </p:nvSpPr>
          <p:spPr>
            <a:xfrm>
              <a:off x="5267904" y="2209469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7" name="Rectangle 328"/>
            <p:cNvSpPr/>
            <p:nvPr/>
          </p:nvSpPr>
          <p:spPr>
            <a:xfrm>
              <a:off x="5659713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48" name="Rectangle 329"/>
            <p:cNvSpPr/>
            <p:nvPr/>
          </p:nvSpPr>
          <p:spPr>
            <a:xfrm>
              <a:off x="6054700" y="2209469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2863938" y="2711441"/>
            <a:ext cx="3467850" cy="110729"/>
            <a:chOff x="2904350" y="2711441"/>
            <a:chExt cx="3467850" cy="110729"/>
          </a:xfrm>
          <a:solidFill>
            <a:srgbClr val="FFFF00"/>
          </a:solidFill>
        </p:grpSpPr>
        <p:sp>
          <p:nvSpPr>
            <p:cNvPr id="50" name="Rectangle 321"/>
            <p:cNvSpPr/>
            <p:nvPr/>
          </p:nvSpPr>
          <p:spPr>
            <a:xfrm>
              <a:off x="2904350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1" name="Rectangle 322"/>
            <p:cNvSpPr/>
            <p:nvPr/>
          </p:nvSpPr>
          <p:spPr>
            <a:xfrm>
              <a:off x="3299334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2" name="Rectangle 323"/>
            <p:cNvSpPr/>
            <p:nvPr/>
          </p:nvSpPr>
          <p:spPr>
            <a:xfrm>
              <a:off x="3694318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3" name="Rectangle 324"/>
            <p:cNvSpPr/>
            <p:nvPr/>
          </p:nvSpPr>
          <p:spPr>
            <a:xfrm>
              <a:off x="4089302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4" name="Rectangle 325"/>
            <p:cNvSpPr/>
            <p:nvPr/>
          </p:nvSpPr>
          <p:spPr>
            <a:xfrm>
              <a:off x="4484286" y="2711441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5" name="Rectangle 326"/>
            <p:cNvSpPr/>
            <p:nvPr/>
          </p:nvSpPr>
          <p:spPr>
            <a:xfrm>
              <a:off x="4876095" y="2711441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6" name="Rectangle 327"/>
            <p:cNvSpPr/>
            <p:nvPr/>
          </p:nvSpPr>
          <p:spPr>
            <a:xfrm>
              <a:off x="5267904" y="2711441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7" name="Rectangle 328"/>
            <p:cNvSpPr/>
            <p:nvPr/>
          </p:nvSpPr>
          <p:spPr>
            <a:xfrm>
              <a:off x="5659713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58" name="Rectangle 329"/>
            <p:cNvSpPr/>
            <p:nvPr/>
          </p:nvSpPr>
          <p:spPr>
            <a:xfrm>
              <a:off x="6054700" y="2711441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2863938" y="2544117"/>
            <a:ext cx="3467850" cy="110729"/>
            <a:chOff x="2904350" y="2544117"/>
            <a:chExt cx="3467850" cy="110729"/>
          </a:xfrm>
          <a:solidFill>
            <a:srgbClr val="FFFF00"/>
          </a:solidFill>
        </p:grpSpPr>
        <p:sp>
          <p:nvSpPr>
            <p:cNvPr id="60" name="Rectangle 321"/>
            <p:cNvSpPr/>
            <p:nvPr/>
          </p:nvSpPr>
          <p:spPr>
            <a:xfrm>
              <a:off x="2904350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1" name="Rectangle 322"/>
            <p:cNvSpPr/>
            <p:nvPr/>
          </p:nvSpPr>
          <p:spPr>
            <a:xfrm>
              <a:off x="3299334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2" name="Rectangle 323"/>
            <p:cNvSpPr/>
            <p:nvPr/>
          </p:nvSpPr>
          <p:spPr>
            <a:xfrm>
              <a:off x="3694318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3" name="Rectangle 324"/>
            <p:cNvSpPr/>
            <p:nvPr/>
          </p:nvSpPr>
          <p:spPr>
            <a:xfrm>
              <a:off x="4089302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4" name="Rectangle 325"/>
            <p:cNvSpPr/>
            <p:nvPr/>
          </p:nvSpPr>
          <p:spPr>
            <a:xfrm>
              <a:off x="4484286" y="2544117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5" name="Rectangle 326"/>
            <p:cNvSpPr/>
            <p:nvPr/>
          </p:nvSpPr>
          <p:spPr>
            <a:xfrm>
              <a:off x="4876095" y="2544117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6" name="Rectangle 327"/>
            <p:cNvSpPr/>
            <p:nvPr/>
          </p:nvSpPr>
          <p:spPr>
            <a:xfrm>
              <a:off x="5267904" y="2544117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7" name="Rectangle 328"/>
            <p:cNvSpPr/>
            <p:nvPr/>
          </p:nvSpPr>
          <p:spPr>
            <a:xfrm>
              <a:off x="5659713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68" name="Rectangle 329"/>
            <p:cNvSpPr/>
            <p:nvPr/>
          </p:nvSpPr>
          <p:spPr>
            <a:xfrm>
              <a:off x="6054700" y="2544117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2863938" y="2878765"/>
            <a:ext cx="3467850" cy="110729"/>
            <a:chOff x="2904350" y="2878765"/>
            <a:chExt cx="3467850" cy="110729"/>
          </a:xfrm>
          <a:solidFill>
            <a:srgbClr val="FFFF00"/>
          </a:solidFill>
        </p:grpSpPr>
        <p:sp>
          <p:nvSpPr>
            <p:cNvPr id="70" name="Rectangle 321"/>
            <p:cNvSpPr/>
            <p:nvPr/>
          </p:nvSpPr>
          <p:spPr>
            <a:xfrm>
              <a:off x="2904350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1" name="Rectangle 322"/>
            <p:cNvSpPr/>
            <p:nvPr/>
          </p:nvSpPr>
          <p:spPr>
            <a:xfrm>
              <a:off x="3299334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2" name="Rectangle 323"/>
            <p:cNvSpPr/>
            <p:nvPr/>
          </p:nvSpPr>
          <p:spPr>
            <a:xfrm>
              <a:off x="3694318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3" name="Rectangle 324"/>
            <p:cNvSpPr/>
            <p:nvPr/>
          </p:nvSpPr>
          <p:spPr>
            <a:xfrm>
              <a:off x="4089302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4" name="Rectangle 325"/>
            <p:cNvSpPr/>
            <p:nvPr/>
          </p:nvSpPr>
          <p:spPr>
            <a:xfrm>
              <a:off x="4484286" y="287876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5" name="Rectangle 326"/>
            <p:cNvSpPr/>
            <p:nvPr/>
          </p:nvSpPr>
          <p:spPr>
            <a:xfrm>
              <a:off x="4876095" y="287876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6" name="Rectangle 327"/>
            <p:cNvSpPr/>
            <p:nvPr/>
          </p:nvSpPr>
          <p:spPr>
            <a:xfrm>
              <a:off x="5267904" y="2878765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7" name="Rectangle 328"/>
            <p:cNvSpPr/>
            <p:nvPr/>
          </p:nvSpPr>
          <p:spPr>
            <a:xfrm>
              <a:off x="5659713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8" name="Rectangle 329"/>
            <p:cNvSpPr/>
            <p:nvPr/>
          </p:nvSpPr>
          <p:spPr>
            <a:xfrm>
              <a:off x="6054700" y="2878765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2863938" y="2376793"/>
            <a:ext cx="3467850" cy="110729"/>
            <a:chOff x="2904350" y="2376793"/>
            <a:chExt cx="3467850" cy="110729"/>
          </a:xfrm>
          <a:solidFill>
            <a:srgbClr val="FFFF00"/>
          </a:solidFill>
        </p:grpSpPr>
        <p:sp>
          <p:nvSpPr>
            <p:cNvPr id="80" name="Rectangle 321"/>
            <p:cNvSpPr/>
            <p:nvPr/>
          </p:nvSpPr>
          <p:spPr>
            <a:xfrm>
              <a:off x="2904350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1" name="Rectangle 322"/>
            <p:cNvSpPr/>
            <p:nvPr/>
          </p:nvSpPr>
          <p:spPr>
            <a:xfrm>
              <a:off x="3299334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2" name="Rectangle 323"/>
            <p:cNvSpPr/>
            <p:nvPr/>
          </p:nvSpPr>
          <p:spPr>
            <a:xfrm>
              <a:off x="3694318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3" name="Rectangle 324"/>
            <p:cNvSpPr/>
            <p:nvPr/>
          </p:nvSpPr>
          <p:spPr>
            <a:xfrm>
              <a:off x="4089302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4" name="Rectangle 325"/>
            <p:cNvSpPr/>
            <p:nvPr/>
          </p:nvSpPr>
          <p:spPr>
            <a:xfrm>
              <a:off x="4484286" y="2376793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5" name="Rectangle 326"/>
            <p:cNvSpPr/>
            <p:nvPr/>
          </p:nvSpPr>
          <p:spPr>
            <a:xfrm>
              <a:off x="4876095" y="2376793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6" name="Rectangle 327"/>
            <p:cNvSpPr/>
            <p:nvPr/>
          </p:nvSpPr>
          <p:spPr>
            <a:xfrm>
              <a:off x="5267904" y="2376793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7" name="Rectangle 328"/>
            <p:cNvSpPr/>
            <p:nvPr/>
          </p:nvSpPr>
          <p:spPr>
            <a:xfrm>
              <a:off x="5659713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8" name="Rectangle 329"/>
            <p:cNvSpPr/>
            <p:nvPr/>
          </p:nvSpPr>
          <p:spPr>
            <a:xfrm>
              <a:off x="6054700" y="2376793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2863938" y="3046086"/>
            <a:ext cx="3467850" cy="110729"/>
            <a:chOff x="2904350" y="3046086"/>
            <a:chExt cx="3467850" cy="110729"/>
          </a:xfrm>
          <a:solidFill>
            <a:srgbClr val="FFFF00"/>
          </a:solidFill>
        </p:grpSpPr>
        <p:sp>
          <p:nvSpPr>
            <p:cNvPr id="90" name="Rectangle 321"/>
            <p:cNvSpPr/>
            <p:nvPr/>
          </p:nvSpPr>
          <p:spPr>
            <a:xfrm>
              <a:off x="2904350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1" name="Rectangle 322"/>
            <p:cNvSpPr/>
            <p:nvPr/>
          </p:nvSpPr>
          <p:spPr>
            <a:xfrm>
              <a:off x="3299334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2" name="Rectangle 323"/>
            <p:cNvSpPr/>
            <p:nvPr/>
          </p:nvSpPr>
          <p:spPr>
            <a:xfrm>
              <a:off x="3694318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3" name="Rectangle 324"/>
            <p:cNvSpPr/>
            <p:nvPr/>
          </p:nvSpPr>
          <p:spPr>
            <a:xfrm>
              <a:off x="4089302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4" name="Rectangle 325"/>
            <p:cNvSpPr/>
            <p:nvPr/>
          </p:nvSpPr>
          <p:spPr>
            <a:xfrm>
              <a:off x="4484286" y="3046086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5" name="Rectangle 326"/>
            <p:cNvSpPr/>
            <p:nvPr/>
          </p:nvSpPr>
          <p:spPr>
            <a:xfrm>
              <a:off x="4876095" y="3046086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6" name="Rectangle 327"/>
            <p:cNvSpPr/>
            <p:nvPr/>
          </p:nvSpPr>
          <p:spPr>
            <a:xfrm>
              <a:off x="5267904" y="3046086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7" name="Rectangle 328"/>
            <p:cNvSpPr/>
            <p:nvPr/>
          </p:nvSpPr>
          <p:spPr>
            <a:xfrm>
              <a:off x="5659713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8" name="Rectangle 329"/>
            <p:cNvSpPr/>
            <p:nvPr/>
          </p:nvSpPr>
          <p:spPr>
            <a:xfrm>
              <a:off x="6054700" y="3046086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2863938" y="1874821"/>
            <a:ext cx="3467850" cy="110729"/>
            <a:chOff x="2904350" y="1874821"/>
            <a:chExt cx="3467850" cy="110729"/>
          </a:xfrm>
          <a:solidFill>
            <a:srgbClr val="FFFF00"/>
          </a:solidFill>
        </p:grpSpPr>
        <p:sp>
          <p:nvSpPr>
            <p:cNvPr id="100" name="Rectangle 321"/>
            <p:cNvSpPr/>
            <p:nvPr/>
          </p:nvSpPr>
          <p:spPr>
            <a:xfrm>
              <a:off x="2904350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1" name="Rectangle 322"/>
            <p:cNvSpPr/>
            <p:nvPr/>
          </p:nvSpPr>
          <p:spPr>
            <a:xfrm>
              <a:off x="3299334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2" name="Rectangle 323"/>
            <p:cNvSpPr/>
            <p:nvPr/>
          </p:nvSpPr>
          <p:spPr>
            <a:xfrm>
              <a:off x="3694318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3" name="Rectangle 324"/>
            <p:cNvSpPr/>
            <p:nvPr/>
          </p:nvSpPr>
          <p:spPr>
            <a:xfrm>
              <a:off x="4089302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4" name="Rectangle 325"/>
            <p:cNvSpPr/>
            <p:nvPr/>
          </p:nvSpPr>
          <p:spPr>
            <a:xfrm>
              <a:off x="4484286" y="1874821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5" name="Rectangle 326"/>
            <p:cNvSpPr/>
            <p:nvPr/>
          </p:nvSpPr>
          <p:spPr>
            <a:xfrm>
              <a:off x="4876095" y="1874821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6" name="Rectangle 327"/>
            <p:cNvSpPr/>
            <p:nvPr/>
          </p:nvSpPr>
          <p:spPr>
            <a:xfrm>
              <a:off x="5267904" y="1874821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7" name="Rectangle 328"/>
            <p:cNvSpPr/>
            <p:nvPr/>
          </p:nvSpPr>
          <p:spPr>
            <a:xfrm>
              <a:off x="5659713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8" name="Rectangle 329"/>
            <p:cNvSpPr/>
            <p:nvPr/>
          </p:nvSpPr>
          <p:spPr>
            <a:xfrm>
              <a:off x="6054700" y="1874821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54100" y="3359931"/>
            <a:ext cx="1577640" cy="111919"/>
            <a:chOff x="656565" y="3359931"/>
            <a:chExt cx="1577640" cy="111919"/>
          </a:xfrm>
        </p:grpSpPr>
        <p:sp>
          <p:nvSpPr>
            <p:cNvPr id="220" name="Rectangle 203"/>
            <p:cNvSpPr/>
            <p:nvPr/>
          </p:nvSpPr>
          <p:spPr>
            <a:xfrm>
              <a:off x="656565" y="3359931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1" name="Rectangle 204"/>
            <p:cNvSpPr/>
            <p:nvPr/>
          </p:nvSpPr>
          <p:spPr>
            <a:xfrm>
              <a:off x="1079257" y="3359931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2" name="Rectangle 205"/>
            <p:cNvSpPr/>
            <p:nvPr/>
          </p:nvSpPr>
          <p:spPr>
            <a:xfrm>
              <a:off x="1498774" y="3359931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3" name="Rectangle 206"/>
            <p:cNvSpPr/>
            <p:nvPr/>
          </p:nvSpPr>
          <p:spPr>
            <a:xfrm>
              <a:off x="1918292" y="3359931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4100" y="3861414"/>
            <a:ext cx="1577640" cy="111919"/>
            <a:chOff x="656565" y="3861414"/>
            <a:chExt cx="1577640" cy="111919"/>
          </a:xfrm>
        </p:grpSpPr>
        <p:sp>
          <p:nvSpPr>
            <p:cNvPr id="226" name="Rectangle 203"/>
            <p:cNvSpPr/>
            <p:nvPr/>
          </p:nvSpPr>
          <p:spPr>
            <a:xfrm>
              <a:off x="656565" y="3861414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7" name="Rectangle 204"/>
            <p:cNvSpPr/>
            <p:nvPr/>
          </p:nvSpPr>
          <p:spPr>
            <a:xfrm>
              <a:off x="1079257" y="3861414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8" name="Rectangle 205"/>
            <p:cNvSpPr/>
            <p:nvPr/>
          </p:nvSpPr>
          <p:spPr>
            <a:xfrm>
              <a:off x="1498774" y="3861414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9" name="Rectangle 206"/>
            <p:cNvSpPr/>
            <p:nvPr/>
          </p:nvSpPr>
          <p:spPr>
            <a:xfrm>
              <a:off x="1918292" y="3861414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4100" y="4028575"/>
            <a:ext cx="1577640" cy="111919"/>
            <a:chOff x="656565" y="4028575"/>
            <a:chExt cx="1577640" cy="111919"/>
          </a:xfrm>
        </p:grpSpPr>
        <p:sp>
          <p:nvSpPr>
            <p:cNvPr id="232" name="Rectangle 203"/>
            <p:cNvSpPr/>
            <p:nvPr/>
          </p:nvSpPr>
          <p:spPr>
            <a:xfrm>
              <a:off x="656565" y="4028575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33" name="Rectangle 204"/>
            <p:cNvSpPr/>
            <p:nvPr/>
          </p:nvSpPr>
          <p:spPr>
            <a:xfrm>
              <a:off x="1079257" y="4028575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34" name="Rectangle 205"/>
            <p:cNvSpPr/>
            <p:nvPr/>
          </p:nvSpPr>
          <p:spPr>
            <a:xfrm>
              <a:off x="1498774" y="4028575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35" name="Rectangle 206"/>
            <p:cNvSpPr/>
            <p:nvPr/>
          </p:nvSpPr>
          <p:spPr>
            <a:xfrm>
              <a:off x="1918292" y="4028575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4100" y="4195736"/>
            <a:ext cx="1577640" cy="111919"/>
            <a:chOff x="656565" y="4195736"/>
            <a:chExt cx="1577640" cy="111919"/>
          </a:xfrm>
        </p:grpSpPr>
        <p:sp>
          <p:nvSpPr>
            <p:cNvPr id="237" name="Rectangle 203"/>
            <p:cNvSpPr/>
            <p:nvPr/>
          </p:nvSpPr>
          <p:spPr>
            <a:xfrm>
              <a:off x="656565" y="4195736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38" name="Rectangle 204"/>
            <p:cNvSpPr/>
            <p:nvPr/>
          </p:nvSpPr>
          <p:spPr>
            <a:xfrm>
              <a:off x="1079257" y="4195736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39" name="Rectangle 205"/>
            <p:cNvSpPr/>
            <p:nvPr/>
          </p:nvSpPr>
          <p:spPr>
            <a:xfrm>
              <a:off x="1498774" y="4195736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0" name="Rectangle 206"/>
            <p:cNvSpPr/>
            <p:nvPr/>
          </p:nvSpPr>
          <p:spPr>
            <a:xfrm>
              <a:off x="1918292" y="4195736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54100" y="4362897"/>
            <a:ext cx="1577640" cy="111919"/>
            <a:chOff x="656565" y="4362897"/>
            <a:chExt cx="1577640" cy="111919"/>
          </a:xfrm>
        </p:grpSpPr>
        <p:sp>
          <p:nvSpPr>
            <p:cNvPr id="242" name="Rectangle 203"/>
            <p:cNvSpPr/>
            <p:nvPr/>
          </p:nvSpPr>
          <p:spPr>
            <a:xfrm>
              <a:off x="656565" y="4362897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3" name="Rectangle 204"/>
            <p:cNvSpPr/>
            <p:nvPr/>
          </p:nvSpPr>
          <p:spPr>
            <a:xfrm>
              <a:off x="1079257" y="4362897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4" name="Rectangle 205"/>
            <p:cNvSpPr/>
            <p:nvPr/>
          </p:nvSpPr>
          <p:spPr>
            <a:xfrm>
              <a:off x="1498774" y="4362897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5" name="Rectangle 206"/>
            <p:cNvSpPr/>
            <p:nvPr/>
          </p:nvSpPr>
          <p:spPr>
            <a:xfrm>
              <a:off x="1918292" y="4362897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54100" y="4530061"/>
            <a:ext cx="1577640" cy="111919"/>
            <a:chOff x="656565" y="4530061"/>
            <a:chExt cx="1577640" cy="111919"/>
          </a:xfrm>
        </p:grpSpPr>
        <p:sp>
          <p:nvSpPr>
            <p:cNvPr id="247" name="Rectangle 203"/>
            <p:cNvSpPr/>
            <p:nvPr/>
          </p:nvSpPr>
          <p:spPr>
            <a:xfrm>
              <a:off x="656565" y="4530061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8" name="Rectangle 204"/>
            <p:cNvSpPr/>
            <p:nvPr/>
          </p:nvSpPr>
          <p:spPr>
            <a:xfrm>
              <a:off x="1079257" y="4530061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49" name="Rectangle 205"/>
            <p:cNvSpPr/>
            <p:nvPr/>
          </p:nvSpPr>
          <p:spPr>
            <a:xfrm>
              <a:off x="1498774" y="4530061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0" name="Rectangle 206"/>
            <p:cNvSpPr/>
            <p:nvPr/>
          </p:nvSpPr>
          <p:spPr>
            <a:xfrm>
              <a:off x="1918292" y="4530061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54100" y="3527092"/>
            <a:ext cx="1577640" cy="111919"/>
            <a:chOff x="656565" y="3527092"/>
            <a:chExt cx="1577640" cy="111919"/>
          </a:xfrm>
        </p:grpSpPr>
        <p:sp>
          <p:nvSpPr>
            <p:cNvPr id="252" name="Rectangle 203"/>
            <p:cNvSpPr/>
            <p:nvPr/>
          </p:nvSpPr>
          <p:spPr>
            <a:xfrm>
              <a:off x="656565" y="3527092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3" name="Rectangle 204"/>
            <p:cNvSpPr/>
            <p:nvPr/>
          </p:nvSpPr>
          <p:spPr>
            <a:xfrm>
              <a:off x="1079257" y="3527092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4" name="Rectangle 205"/>
            <p:cNvSpPr/>
            <p:nvPr/>
          </p:nvSpPr>
          <p:spPr>
            <a:xfrm>
              <a:off x="1498774" y="3527092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5" name="Rectangle 206"/>
            <p:cNvSpPr/>
            <p:nvPr/>
          </p:nvSpPr>
          <p:spPr>
            <a:xfrm>
              <a:off x="1918292" y="3527092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54100" y="3694253"/>
            <a:ext cx="1577640" cy="111919"/>
            <a:chOff x="656565" y="3694253"/>
            <a:chExt cx="1577640" cy="111919"/>
          </a:xfrm>
        </p:grpSpPr>
        <p:sp>
          <p:nvSpPr>
            <p:cNvPr id="257" name="Rectangle 203"/>
            <p:cNvSpPr/>
            <p:nvPr/>
          </p:nvSpPr>
          <p:spPr>
            <a:xfrm>
              <a:off x="656565" y="3694253"/>
              <a:ext cx="317500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8" name="Rectangle 204"/>
            <p:cNvSpPr/>
            <p:nvPr/>
          </p:nvSpPr>
          <p:spPr>
            <a:xfrm>
              <a:off x="1079257" y="3694253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9" name="Rectangle 205"/>
            <p:cNvSpPr/>
            <p:nvPr/>
          </p:nvSpPr>
          <p:spPr>
            <a:xfrm>
              <a:off x="1498774" y="3694253"/>
              <a:ext cx="314325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60" name="Rectangle 206"/>
            <p:cNvSpPr/>
            <p:nvPr/>
          </p:nvSpPr>
          <p:spPr>
            <a:xfrm>
              <a:off x="1918292" y="3694253"/>
              <a:ext cx="315913" cy="111919"/>
            </a:xfrm>
            <a:prstGeom prst="rect">
              <a:avLst/>
            </a:prstGeom>
            <a:solidFill>
              <a:srgbClr val="92D05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63938" y="3527254"/>
            <a:ext cx="3467850" cy="110729"/>
            <a:chOff x="2863938" y="3527254"/>
            <a:chExt cx="3467850" cy="110729"/>
          </a:xfrm>
          <a:solidFill>
            <a:srgbClr val="FF99FF"/>
          </a:solidFill>
        </p:grpSpPr>
        <p:sp>
          <p:nvSpPr>
            <p:cNvPr id="262" name="Rectangle 321"/>
            <p:cNvSpPr/>
            <p:nvPr/>
          </p:nvSpPr>
          <p:spPr>
            <a:xfrm>
              <a:off x="2863938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3" name="Rectangle 322"/>
            <p:cNvSpPr/>
            <p:nvPr/>
          </p:nvSpPr>
          <p:spPr>
            <a:xfrm>
              <a:off x="3258922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4" name="Rectangle 323"/>
            <p:cNvSpPr/>
            <p:nvPr/>
          </p:nvSpPr>
          <p:spPr>
            <a:xfrm>
              <a:off x="3653906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5" name="Rectangle 324"/>
            <p:cNvSpPr/>
            <p:nvPr/>
          </p:nvSpPr>
          <p:spPr>
            <a:xfrm>
              <a:off x="4048890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6" name="Rectangle 325"/>
            <p:cNvSpPr/>
            <p:nvPr/>
          </p:nvSpPr>
          <p:spPr>
            <a:xfrm>
              <a:off x="4443874" y="352725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7" name="Rectangle 326"/>
            <p:cNvSpPr/>
            <p:nvPr/>
          </p:nvSpPr>
          <p:spPr>
            <a:xfrm>
              <a:off x="4835683" y="352725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8" name="Rectangle 327"/>
            <p:cNvSpPr/>
            <p:nvPr/>
          </p:nvSpPr>
          <p:spPr>
            <a:xfrm>
              <a:off x="5227492" y="352725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9" name="Rectangle 328"/>
            <p:cNvSpPr/>
            <p:nvPr/>
          </p:nvSpPr>
          <p:spPr>
            <a:xfrm>
              <a:off x="5619301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0" name="Rectangle 329"/>
            <p:cNvSpPr/>
            <p:nvPr/>
          </p:nvSpPr>
          <p:spPr>
            <a:xfrm>
              <a:off x="6014288" y="352725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863938" y="3694578"/>
            <a:ext cx="3467850" cy="110729"/>
            <a:chOff x="2863938" y="3694578"/>
            <a:chExt cx="3467850" cy="110729"/>
          </a:xfrm>
          <a:solidFill>
            <a:srgbClr val="FF99FF"/>
          </a:solidFill>
        </p:grpSpPr>
        <p:sp>
          <p:nvSpPr>
            <p:cNvPr id="271" name="Rectangle 321"/>
            <p:cNvSpPr/>
            <p:nvPr/>
          </p:nvSpPr>
          <p:spPr>
            <a:xfrm>
              <a:off x="2863938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2" name="Rectangle 322"/>
            <p:cNvSpPr/>
            <p:nvPr/>
          </p:nvSpPr>
          <p:spPr>
            <a:xfrm>
              <a:off x="3258922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3" name="Rectangle 323"/>
            <p:cNvSpPr/>
            <p:nvPr/>
          </p:nvSpPr>
          <p:spPr>
            <a:xfrm>
              <a:off x="3653906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4" name="Rectangle 324"/>
            <p:cNvSpPr/>
            <p:nvPr/>
          </p:nvSpPr>
          <p:spPr>
            <a:xfrm>
              <a:off x="4048890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5" name="Rectangle 325"/>
            <p:cNvSpPr/>
            <p:nvPr/>
          </p:nvSpPr>
          <p:spPr>
            <a:xfrm>
              <a:off x="4443874" y="3694578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6" name="Rectangle 326"/>
            <p:cNvSpPr/>
            <p:nvPr/>
          </p:nvSpPr>
          <p:spPr>
            <a:xfrm>
              <a:off x="4835683" y="3694578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7" name="Rectangle 327"/>
            <p:cNvSpPr/>
            <p:nvPr/>
          </p:nvSpPr>
          <p:spPr>
            <a:xfrm>
              <a:off x="5227492" y="3694578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8" name="Rectangle 328"/>
            <p:cNvSpPr/>
            <p:nvPr/>
          </p:nvSpPr>
          <p:spPr>
            <a:xfrm>
              <a:off x="5619301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9" name="Rectangle 329"/>
            <p:cNvSpPr/>
            <p:nvPr/>
          </p:nvSpPr>
          <p:spPr>
            <a:xfrm>
              <a:off x="6014288" y="3694578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863938" y="4196550"/>
            <a:ext cx="3467850" cy="110729"/>
            <a:chOff x="2863938" y="4196550"/>
            <a:chExt cx="3467850" cy="110729"/>
          </a:xfrm>
          <a:solidFill>
            <a:srgbClr val="0070C0"/>
          </a:solidFill>
        </p:grpSpPr>
        <p:sp>
          <p:nvSpPr>
            <p:cNvPr id="280" name="Rectangle 321"/>
            <p:cNvSpPr/>
            <p:nvPr/>
          </p:nvSpPr>
          <p:spPr>
            <a:xfrm>
              <a:off x="2863938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1" name="Rectangle 322"/>
            <p:cNvSpPr/>
            <p:nvPr/>
          </p:nvSpPr>
          <p:spPr>
            <a:xfrm>
              <a:off x="3258922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2" name="Rectangle 323"/>
            <p:cNvSpPr/>
            <p:nvPr/>
          </p:nvSpPr>
          <p:spPr>
            <a:xfrm>
              <a:off x="3653906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3" name="Rectangle 324"/>
            <p:cNvSpPr/>
            <p:nvPr/>
          </p:nvSpPr>
          <p:spPr>
            <a:xfrm>
              <a:off x="4048890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4" name="Rectangle 325"/>
            <p:cNvSpPr/>
            <p:nvPr/>
          </p:nvSpPr>
          <p:spPr>
            <a:xfrm>
              <a:off x="4443874" y="4196550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5" name="Rectangle 326"/>
            <p:cNvSpPr/>
            <p:nvPr/>
          </p:nvSpPr>
          <p:spPr>
            <a:xfrm>
              <a:off x="4835683" y="4196550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6" name="Rectangle 327"/>
            <p:cNvSpPr/>
            <p:nvPr/>
          </p:nvSpPr>
          <p:spPr>
            <a:xfrm>
              <a:off x="5227492" y="4196550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7" name="Rectangle 328"/>
            <p:cNvSpPr/>
            <p:nvPr/>
          </p:nvSpPr>
          <p:spPr>
            <a:xfrm>
              <a:off x="5619301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88" name="Rectangle 329"/>
            <p:cNvSpPr/>
            <p:nvPr/>
          </p:nvSpPr>
          <p:spPr>
            <a:xfrm>
              <a:off x="6014288" y="4196550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863938" y="4029226"/>
            <a:ext cx="3467850" cy="110729"/>
            <a:chOff x="2863938" y="4029226"/>
            <a:chExt cx="3467850" cy="110729"/>
          </a:xfrm>
          <a:solidFill>
            <a:srgbClr val="0070C0"/>
          </a:solidFill>
        </p:grpSpPr>
        <p:sp>
          <p:nvSpPr>
            <p:cNvPr id="289" name="Rectangle 321"/>
            <p:cNvSpPr/>
            <p:nvPr/>
          </p:nvSpPr>
          <p:spPr>
            <a:xfrm>
              <a:off x="2863938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0" name="Rectangle 322"/>
            <p:cNvSpPr/>
            <p:nvPr/>
          </p:nvSpPr>
          <p:spPr>
            <a:xfrm>
              <a:off x="3258922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1" name="Rectangle 323"/>
            <p:cNvSpPr/>
            <p:nvPr/>
          </p:nvSpPr>
          <p:spPr>
            <a:xfrm>
              <a:off x="3653906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2" name="Rectangle 324"/>
            <p:cNvSpPr/>
            <p:nvPr/>
          </p:nvSpPr>
          <p:spPr>
            <a:xfrm>
              <a:off x="4048890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3" name="Rectangle 325"/>
            <p:cNvSpPr/>
            <p:nvPr/>
          </p:nvSpPr>
          <p:spPr>
            <a:xfrm>
              <a:off x="4443874" y="4029226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4" name="Rectangle 326"/>
            <p:cNvSpPr/>
            <p:nvPr/>
          </p:nvSpPr>
          <p:spPr>
            <a:xfrm>
              <a:off x="4835683" y="4029226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5" name="Rectangle 327"/>
            <p:cNvSpPr/>
            <p:nvPr/>
          </p:nvSpPr>
          <p:spPr>
            <a:xfrm>
              <a:off x="5227492" y="4029226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6" name="Rectangle 328"/>
            <p:cNvSpPr/>
            <p:nvPr/>
          </p:nvSpPr>
          <p:spPr>
            <a:xfrm>
              <a:off x="5619301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7" name="Rectangle 329"/>
            <p:cNvSpPr/>
            <p:nvPr/>
          </p:nvSpPr>
          <p:spPr>
            <a:xfrm>
              <a:off x="6014288" y="4029226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863938" y="4363874"/>
            <a:ext cx="3467850" cy="110729"/>
            <a:chOff x="2863938" y="4363874"/>
            <a:chExt cx="3467850" cy="110729"/>
          </a:xfrm>
          <a:solidFill>
            <a:srgbClr val="FF9933"/>
          </a:solidFill>
        </p:grpSpPr>
        <p:sp>
          <p:nvSpPr>
            <p:cNvPr id="298" name="Rectangle 321"/>
            <p:cNvSpPr/>
            <p:nvPr/>
          </p:nvSpPr>
          <p:spPr>
            <a:xfrm>
              <a:off x="2863938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99" name="Rectangle 322"/>
            <p:cNvSpPr/>
            <p:nvPr/>
          </p:nvSpPr>
          <p:spPr>
            <a:xfrm>
              <a:off x="3258922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0" name="Rectangle 323"/>
            <p:cNvSpPr/>
            <p:nvPr/>
          </p:nvSpPr>
          <p:spPr>
            <a:xfrm>
              <a:off x="3653906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1" name="Rectangle 324"/>
            <p:cNvSpPr/>
            <p:nvPr/>
          </p:nvSpPr>
          <p:spPr>
            <a:xfrm>
              <a:off x="4048890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2" name="Rectangle 325"/>
            <p:cNvSpPr/>
            <p:nvPr/>
          </p:nvSpPr>
          <p:spPr>
            <a:xfrm>
              <a:off x="4443874" y="436387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3" name="Rectangle 326"/>
            <p:cNvSpPr/>
            <p:nvPr/>
          </p:nvSpPr>
          <p:spPr>
            <a:xfrm>
              <a:off x="4835683" y="436387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4" name="Rectangle 327"/>
            <p:cNvSpPr/>
            <p:nvPr/>
          </p:nvSpPr>
          <p:spPr>
            <a:xfrm>
              <a:off x="5227492" y="4363874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5" name="Rectangle 328"/>
            <p:cNvSpPr/>
            <p:nvPr/>
          </p:nvSpPr>
          <p:spPr>
            <a:xfrm>
              <a:off x="5619301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6" name="Rectangle 329"/>
            <p:cNvSpPr/>
            <p:nvPr/>
          </p:nvSpPr>
          <p:spPr>
            <a:xfrm>
              <a:off x="6014288" y="4363874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863938" y="3861902"/>
            <a:ext cx="3467850" cy="110729"/>
            <a:chOff x="2863938" y="3861902"/>
            <a:chExt cx="3467850" cy="110729"/>
          </a:xfrm>
          <a:solidFill>
            <a:srgbClr val="FF99FF"/>
          </a:solidFill>
        </p:grpSpPr>
        <p:sp>
          <p:nvSpPr>
            <p:cNvPr id="307" name="Rectangle 321"/>
            <p:cNvSpPr/>
            <p:nvPr/>
          </p:nvSpPr>
          <p:spPr>
            <a:xfrm>
              <a:off x="2863938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8" name="Rectangle 322"/>
            <p:cNvSpPr/>
            <p:nvPr/>
          </p:nvSpPr>
          <p:spPr>
            <a:xfrm>
              <a:off x="3258922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09" name="Rectangle 323"/>
            <p:cNvSpPr/>
            <p:nvPr/>
          </p:nvSpPr>
          <p:spPr>
            <a:xfrm>
              <a:off x="3653906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0" name="Rectangle 324"/>
            <p:cNvSpPr/>
            <p:nvPr/>
          </p:nvSpPr>
          <p:spPr>
            <a:xfrm>
              <a:off x="4048890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1" name="Rectangle 325"/>
            <p:cNvSpPr/>
            <p:nvPr/>
          </p:nvSpPr>
          <p:spPr>
            <a:xfrm>
              <a:off x="4443874" y="3861902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2" name="Rectangle 326"/>
            <p:cNvSpPr/>
            <p:nvPr/>
          </p:nvSpPr>
          <p:spPr>
            <a:xfrm>
              <a:off x="4835683" y="3861902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3" name="Rectangle 327"/>
            <p:cNvSpPr/>
            <p:nvPr/>
          </p:nvSpPr>
          <p:spPr>
            <a:xfrm>
              <a:off x="5227492" y="3861902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4" name="Rectangle 328"/>
            <p:cNvSpPr/>
            <p:nvPr/>
          </p:nvSpPr>
          <p:spPr>
            <a:xfrm>
              <a:off x="5619301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5" name="Rectangle 329"/>
            <p:cNvSpPr/>
            <p:nvPr/>
          </p:nvSpPr>
          <p:spPr>
            <a:xfrm>
              <a:off x="6014288" y="3861902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63938" y="4531195"/>
            <a:ext cx="3467850" cy="110729"/>
            <a:chOff x="2863938" y="4531195"/>
            <a:chExt cx="3467850" cy="110729"/>
          </a:xfrm>
          <a:solidFill>
            <a:srgbClr val="FF9933"/>
          </a:solidFill>
        </p:grpSpPr>
        <p:sp>
          <p:nvSpPr>
            <p:cNvPr id="316" name="Rectangle 321"/>
            <p:cNvSpPr/>
            <p:nvPr/>
          </p:nvSpPr>
          <p:spPr>
            <a:xfrm>
              <a:off x="2863938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7" name="Rectangle 322"/>
            <p:cNvSpPr/>
            <p:nvPr/>
          </p:nvSpPr>
          <p:spPr>
            <a:xfrm>
              <a:off x="3258922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8" name="Rectangle 323"/>
            <p:cNvSpPr/>
            <p:nvPr/>
          </p:nvSpPr>
          <p:spPr>
            <a:xfrm>
              <a:off x="3653906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19" name="Rectangle 324"/>
            <p:cNvSpPr/>
            <p:nvPr/>
          </p:nvSpPr>
          <p:spPr>
            <a:xfrm>
              <a:off x="4048890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0" name="Rectangle 325"/>
            <p:cNvSpPr/>
            <p:nvPr/>
          </p:nvSpPr>
          <p:spPr>
            <a:xfrm>
              <a:off x="4443874" y="4531195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1" name="Rectangle 326"/>
            <p:cNvSpPr/>
            <p:nvPr/>
          </p:nvSpPr>
          <p:spPr>
            <a:xfrm>
              <a:off x="4835683" y="4531195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2" name="Rectangle 327"/>
            <p:cNvSpPr/>
            <p:nvPr/>
          </p:nvSpPr>
          <p:spPr>
            <a:xfrm>
              <a:off x="5227492" y="4531195"/>
              <a:ext cx="314325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3" name="Rectangle 328"/>
            <p:cNvSpPr/>
            <p:nvPr/>
          </p:nvSpPr>
          <p:spPr>
            <a:xfrm>
              <a:off x="5619301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4" name="Rectangle 329"/>
            <p:cNvSpPr/>
            <p:nvPr/>
          </p:nvSpPr>
          <p:spPr>
            <a:xfrm>
              <a:off x="6014288" y="4531195"/>
              <a:ext cx="317500" cy="11072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63938" y="3359930"/>
            <a:ext cx="3467850" cy="110729"/>
            <a:chOff x="2863938" y="3359930"/>
            <a:chExt cx="3467850" cy="110729"/>
          </a:xfrm>
          <a:solidFill>
            <a:srgbClr val="FF99FF"/>
          </a:solidFill>
        </p:grpSpPr>
        <p:sp>
          <p:nvSpPr>
            <p:cNvPr id="325" name="Rectangle 321"/>
            <p:cNvSpPr/>
            <p:nvPr/>
          </p:nvSpPr>
          <p:spPr>
            <a:xfrm>
              <a:off x="2863938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6" name="Rectangle 322"/>
            <p:cNvSpPr/>
            <p:nvPr/>
          </p:nvSpPr>
          <p:spPr>
            <a:xfrm>
              <a:off x="3258922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7" name="Rectangle 323"/>
            <p:cNvSpPr/>
            <p:nvPr/>
          </p:nvSpPr>
          <p:spPr>
            <a:xfrm>
              <a:off x="3653906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8" name="Rectangle 324"/>
            <p:cNvSpPr/>
            <p:nvPr/>
          </p:nvSpPr>
          <p:spPr>
            <a:xfrm>
              <a:off x="4048890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29" name="Rectangle 325"/>
            <p:cNvSpPr/>
            <p:nvPr/>
          </p:nvSpPr>
          <p:spPr>
            <a:xfrm>
              <a:off x="4443874" y="3359930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30" name="Rectangle 326"/>
            <p:cNvSpPr/>
            <p:nvPr/>
          </p:nvSpPr>
          <p:spPr>
            <a:xfrm>
              <a:off x="4835683" y="3359930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31" name="Rectangle 327"/>
            <p:cNvSpPr/>
            <p:nvPr/>
          </p:nvSpPr>
          <p:spPr>
            <a:xfrm>
              <a:off x="5227492" y="3359930"/>
              <a:ext cx="314325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32" name="Rectangle 328"/>
            <p:cNvSpPr/>
            <p:nvPr/>
          </p:nvSpPr>
          <p:spPr>
            <a:xfrm>
              <a:off x="5619301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33" name="Rectangle 329"/>
            <p:cNvSpPr/>
            <p:nvPr/>
          </p:nvSpPr>
          <p:spPr>
            <a:xfrm>
              <a:off x="6014288" y="3359930"/>
              <a:ext cx="317500" cy="1107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Overflow="overflow" horzOverflow="overflow" vert="horz" wrap="none" numCol="1" spcCol="0" rtlCol="0" fromWordArt="0" anchor="ctr" anchorCtr="0" forceAA="0" compatLnSpc="1">
              <a:noAutofit/>
            </a:bodyPr>
            <a:lstStyle/>
            <a:p>
              <a:pPr indent="-342900"/>
              <a:endParaRPr lang="zh-CN" altLang="en-US" noProof="1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370" name="Rectangle 310"/>
          <p:cNvSpPr txBox="1">
            <a:spLocks noChangeArrowheads="1"/>
          </p:cNvSpPr>
          <p:nvPr/>
        </p:nvSpPr>
        <p:spPr bwMode="auto">
          <a:xfrm>
            <a:off x="2667001" y="276495"/>
            <a:ext cx="3810001" cy="514350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  <a:scene3d>
            <a:camera prst="orthographicFront"/>
            <a:lightRig rig="balanced" dir="t"/>
          </a:scene3d>
          <a:sp3d prstMaterial="plastic"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defRPr/>
            </a:pPr>
            <a:r>
              <a:rPr lang="zh-CN" altLang="en-US" b="1" kern="0" smtClean="0">
                <a:ea typeface="微软雅黑" panose="020B0503020204020204" pitchFamily="34" charset="-122"/>
              </a:rPr>
              <a:t>主席台</a:t>
            </a:r>
            <a:endParaRPr lang="zh-CN" altLang="en-US" b="1" kern="0" dirty="0" smtClean="0">
              <a:ea typeface="微软雅黑" panose="020B0503020204020204" pitchFamily="34" charset="-122"/>
            </a:endParaRPr>
          </a:p>
        </p:txBody>
      </p:sp>
      <p:grpSp>
        <p:nvGrpSpPr>
          <p:cNvPr id="224" name="组合 223"/>
          <p:cNvGrpSpPr/>
          <p:nvPr/>
        </p:nvGrpSpPr>
        <p:grpSpPr>
          <a:xfrm>
            <a:off x="195087" y="269526"/>
            <a:ext cx="2125662" cy="276999"/>
            <a:chOff x="195087" y="269526"/>
            <a:chExt cx="2125662" cy="276999"/>
          </a:xfrm>
        </p:grpSpPr>
        <p:sp>
          <p:nvSpPr>
            <p:cNvPr id="334" name="TextBox 2183"/>
            <p:cNvSpPr txBox="1"/>
            <p:nvPr/>
          </p:nvSpPr>
          <p:spPr>
            <a:xfrm>
              <a:off x="195087" y="269526"/>
              <a:ext cx="2125662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注 ：  为前三排非固定座位</a:t>
              </a:r>
            </a:p>
          </p:txBody>
        </p:sp>
        <p:sp>
          <p:nvSpPr>
            <p:cNvPr id="335" name="矩形 321"/>
            <p:cNvSpPr/>
            <p:nvPr/>
          </p:nvSpPr>
          <p:spPr>
            <a:xfrm>
              <a:off x="690566" y="366505"/>
              <a:ext cx="149225" cy="82154"/>
            </a:xfrm>
            <a:prstGeom prst="rect">
              <a:avLst/>
            </a:prstGeom>
            <a:solidFill>
              <a:srgbClr val="C0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371" name="矩形 23"/>
          <p:cNvSpPr/>
          <p:nvPr/>
        </p:nvSpPr>
        <p:spPr>
          <a:xfrm>
            <a:off x="2904350" y="1131589"/>
            <a:ext cx="3425310" cy="63899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r"/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374" name="组合 373"/>
          <p:cNvGrpSpPr/>
          <p:nvPr/>
        </p:nvGrpSpPr>
        <p:grpSpPr>
          <a:xfrm>
            <a:off x="213482" y="1185165"/>
            <a:ext cx="2509987" cy="576495"/>
            <a:chOff x="6577015" y="1189954"/>
            <a:chExt cx="2301875" cy="576495"/>
          </a:xfrm>
          <a:solidFill>
            <a:srgbClr val="00B0F0"/>
          </a:solidFill>
        </p:grpSpPr>
        <p:sp>
          <p:nvSpPr>
            <p:cNvPr id="375" name="矩形 19"/>
            <p:cNvSpPr/>
            <p:nvPr/>
          </p:nvSpPr>
          <p:spPr>
            <a:xfrm>
              <a:off x="6577015" y="1392476"/>
              <a:ext cx="2301875" cy="171450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76" name="矩形 19"/>
            <p:cNvSpPr/>
            <p:nvPr/>
          </p:nvSpPr>
          <p:spPr>
            <a:xfrm>
              <a:off x="6577015" y="1189954"/>
              <a:ext cx="2301875" cy="171450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377" name="矩形 19"/>
            <p:cNvSpPr/>
            <p:nvPr/>
          </p:nvSpPr>
          <p:spPr>
            <a:xfrm>
              <a:off x="6577015" y="1594999"/>
              <a:ext cx="2301875" cy="171450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r"/>
              <a:endParaRPr lang="zh-CN" altLang="en-US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378" name="矩形 23"/>
          <p:cNvSpPr/>
          <p:nvPr/>
        </p:nvSpPr>
        <p:spPr>
          <a:xfrm>
            <a:off x="167290" y="1131589"/>
            <a:ext cx="2604510" cy="6408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r"/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434" name="组合 433"/>
          <p:cNvGrpSpPr/>
          <p:nvPr/>
        </p:nvGrpSpPr>
        <p:grpSpPr>
          <a:xfrm>
            <a:off x="6957265" y="3359930"/>
            <a:ext cx="1577640" cy="111919"/>
            <a:chOff x="656565" y="3359931"/>
            <a:chExt cx="1577640" cy="111919"/>
          </a:xfrm>
          <a:solidFill>
            <a:srgbClr val="33CC33"/>
          </a:solidFill>
        </p:grpSpPr>
        <p:sp>
          <p:nvSpPr>
            <p:cNvPr id="470" name="Rectangle 203"/>
            <p:cNvSpPr/>
            <p:nvPr/>
          </p:nvSpPr>
          <p:spPr>
            <a:xfrm>
              <a:off x="656565" y="3359931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71" name="Rectangle 204"/>
            <p:cNvSpPr/>
            <p:nvPr/>
          </p:nvSpPr>
          <p:spPr>
            <a:xfrm>
              <a:off x="1079257" y="3359931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72" name="Rectangle 205"/>
            <p:cNvSpPr/>
            <p:nvPr/>
          </p:nvSpPr>
          <p:spPr>
            <a:xfrm>
              <a:off x="1498774" y="3359931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73" name="Rectangle 206"/>
            <p:cNvSpPr/>
            <p:nvPr/>
          </p:nvSpPr>
          <p:spPr>
            <a:xfrm>
              <a:off x="1918292" y="3359931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5" name="组合 434"/>
          <p:cNvGrpSpPr/>
          <p:nvPr/>
        </p:nvGrpSpPr>
        <p:grpSpPr>
          <a:xfrm>
            <a:off x="6957265" y="3861413"/>
            <a:ext cx="1577640" cy="111919"/>
            <a:chOff x="656565" y="3861414"/>
            <a:chExt cx="1577640" cy="111919"/>
          </a:xfrm>
          <a:solidFill>
            <a:srgbClr val="33CC33"/>
          </a:solidFill>
        </p:grpSpPr>
        <p:sp>
          <p:nvSpPr>
            <p:cNvPr id="466" name="Rectangle 203"/>
            <p:cNvSpPr/>
            <p:nvPr/>
          </p:nvSpPr>
          <p:spPr>
            <a:xfrm>
              <a:off x="656565" y="3861414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7" name="Rectangle 204"/>
            <p:cNvSpPr/>
            <p:nvPr/>
          </p:nvSpPr>
          <p:spPr>
            <a:xfrm>
              <a:off x="1079257" y="3861414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8" name="Rectangle 205"/>
            <p:cNvSpPr/>
            <p:nvPr/>
          </p:nvSpPr>
          <p:spPr>
            <a:xfrm>
              <a:off x="1498774" y="3861414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9" name="Rectangle 206"/>
            <p:cNvSpPr/>
            <p:nvPr/>
          </p:nvSpPr>
          <p:spPr>
            <a:xfrm>
              <a:off x="1918292" y="3861414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6" name="组合 435"/>
          <p:cNvGrpSpPr/>
          <p:nvPr/>
        </p:nvGrpSpPr>
        <p:grpSpPr>
          <a:xfrm>
            <a:off x="6957265" y="4028574"/>
            <a:ext cx="1577640" cy="111919"/>
            <a:chOff x="656565" y="4028575"/>
            <a:chExt cx="1577640" cy="111919"/>
          </a:xfrm>
          <a:solidFill>
            <a:srgbClr val="33CC33"/>
          </a:solidFill>
        </p:grpSpPr>
        <p:sp>
          <p:nvSpPr>
            <p:cNvPr id="462" name="Rectangle 203"/>
            <p:cNvSpPr/>
            <p:nvPr/>
          </p:nvSpPr>
          <p:spPr>
            <a:xfrm>
              <a:off x="656565" y="4028575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3" name="Rectangle 204"/>
            <p:cNvSpPr/>
            <p:nvPr/>
          </p:nvSpPr>
          <p:spPr>
            <a:xfrm>
              <a:off x="1079257" y="4028575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4" name="Rectangle 205"/>
            <p:cNvSpPr/>
            <p:nvPr/>
          </p:nvSpPr>
          <p:spPr>
            <a:xfrm>
              <a:off x="1498774" y="4028575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5" name="Rectangle 206"/>
            <p:cNvSpPr/>
            <p:nvPr/>
          </p:nvSpPr>
          <p:spPr>
            <a:xfrm>
              <a:off x="1918292" y="4028575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7" name="组合 436"/>
          <p:cNvGrpSpPr/>
          <p:nvPr/>
        </p:nvGrpSpPr>
        <p:grpSpPr>
          <a:xfrm>
            <a:off x="6957265" y="4195735"/>
            <a:ext cx="1577640" cy="111919"/>
            <a:chOff x="656565" y="4195736"/>
            <a:chExt cx="1577640" cy="111919"/>
          </a:xfrm>
          <a:solidFill>
            <a:srgbClr val="33CC33"/>
          </a:solidFill>
        </p:grpSpPr>
        <p:sp>
          <p:nvSpPr>
            <p:cNvPr id="458" name="Rectangle 203"/>
            <p:cNvSpPr/>
            <p:nvPr/>
          </p:nvSpPr>
          <p:spPr>
            <a:xfrm>
              <a:off x="656565" y="4195736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9" name="Rectangle 204"/>
            <p:cNvSpPr/>
            <p:nvPr/>
          </p:nvSpPr>
          <p:spPr>
            <a:xfrm>
              <a:off x="1079257" y="4195736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0" name="Rectangle 205"/>
            <p:cNvSpPr/>
            <p:nvPr/>
          </p:nvSpPr>
          <p:spPr>
            <a:xfrm>
              <a:off x="1498774" y="4195736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61" name="Rectangle 206"/>
            <p:cNvSpPr/>
            <p:nvPr/>
          </p:nvSpPr>
          <p:spPr>
            <a:xfrm>
              <a:off x="1918292" y="4195736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8" name="组合 437"/>
          <p:cNvGrpSpPr/>
          <p:nvPr/>
        </p:nvGrpSpPr>
        <p:grpSpPr>
          <a:xfrm>
            <a:off x="6957265" y="4362896"/>
            <a:ext cx="1577640" cy="111919"/>
            <a:chOff x="656565" y="4362897"/>
            <a:chExt cx="1577640" cy="111919"/>
          </a:xfrm>
          <a:solidFill>
            <a:srgbClr val="33CC33"/>
          </a:solidFill>
        </p:grpSpPr>
        <p:sp>
          <p:nvSpPr>
            <p:cNvPr id="454" name="Rectangle 203"/>
            <p:cNvSpPr/>
            <p:nvPr/>
          </p:nvSpPr>
          <p:spPr>
            <a:xfrm>
              <a:off x="656565" y="4362897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5" name="Rectangle 204"/>
            <p:cNvSpPr/>
            <p:nvPr/>
          </p:nvSpPr>
          <p:spPr>
            <a:xfrm>
              <a:off x="1079257" y="4362897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6" name="Rectangle 205"/>
            <p:cNvSpPr/>
            <p:nvPr/>
          </p:nvSpPr>
          <p:spPr>
            <a:xfrm>
              <a:off x="1498774" y="4362897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7" name="Rectangle 206"/>
            <p:cNvSpPr/>
            <p:nvPr/>
          </p:nvSpPr>
          <p:spPr>
            <a:xfrm>
              <a:off x="1918292" y="4362897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9" name="组合 438"/>
          <p:cNvGrpSpPr/>
          <p:nvPr/>
        </p:nvGrpSpPr>
        <p:grpSpPr>
          <a:xfrm>
            <a:off x="6957265" y="4530060"/>
            <a:ext cx="1577640" cy="111919"/>
            <a:chOff x="656565" y="4530061"/>
            <a:chExt cx="1577640" cy="111919"/>
          </a:xfrm>
          <a:solidFill>
            <a:srgbClr val="33CC33"/>
          </a:solidFill>
        </p:grpSpPr>
        <p:sp>
          <p:nvSpPr>
            <p:cNvPr id="450" name="Rectangle 203"/>
            <p:cNvSpPr/>
            <p:nvPr/>
          </p:nvSpPr>
          <p:spPr>
            <a:xfrm>
              <a:off x="656565" y="4530061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1" name="Rectangle 204"/>
            <p:cNvSpPr/>
            <p:nvPr/>
          </p:nvSpPr>
          <p:spPr>
            <a:xfrm>
              <a:off x="1079257" y="4530061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2" name="Rectangle 205"/>
            <p:cNvSpPr/>
            <p:nvPr/>
          </p:nvSpPr>
          <p:spPr>
            <a:xfrm>
              <a:off x="1498774" y="4530061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53" name="Rectangle 206"/>
            <p:cNvSpPr/>
            <p:nvPr/>
          </p:nvSpPr>
          <p:spPr>
            <a:xfrm>
              <a:off x="1918292" y="4530061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0" name="组合 439"/>
          <p:cNvGrpSpPr/>
          <p:nvPr/>
        </p:nvGrpSpPr>
        <p:grpSpPr>
          <a:xfrm>
            <a:off x="6957265" y="3527091"/>
            <a:ext cx="1577640" cy="111919"/>
            <a:chOff x="656565" y="3527092"/>
            <a:chExt cx="1577640" cy="111919"/>
          </a:xfrm>
          <a:solidFill>
            <a:srgbClr val="33CC33"/>
          </a:solidFill>
        </p:grpSpPr>
        <p:sp>
          <p:nvSpPr>
            <p:cNvPr id="446" name="Rectangle 203"/>
            <p:cNvSpPr/>
            <p:nvPr/>
          </p:nvSpPr>
          <p:spPr>
            <a:xfrm>
              <a:off x="656565" y="3527092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7" name="Rectangle 204"/>
            <p:cNvSpPr/>
            <p:nvPr/>
          </p:nvSpPr>
          <p:spPr>
            <a:xfrm>
              <a:off x="1079257" y="3527092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8" name="Rectangle 205"/>
            <p:cNvSpPr/>
            <p:nvPr/>
          </p:nvSpPr>
          <p:spPr>
            <a:xfrm>
              <a:off x="1498774" y="3527092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9" name="Rectangle 206"/>
            <p:cNvSpPr/>
            <p:nvPr/>
          </p:nvSpPr>
          <p:spPr>
            <a:xfrm>
              <a:off x="1918292" y="3527092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1" name="组合 440"/>
          <p:cNvGrpSpPr/>
          <p:nvPr/>
        </p:nvGrpSpPr>
        <p:grpSpPr>
          <a:xfrm>
            <a:off x="6957265" y="3694252"/>
            <a:ext cx="1577640" cy="111919"/>
            <a:chOff x="656565" y="3694253"/>
            <a:chExt cx="1577640" cy="111919"/>
          </a:xfrm>
          <a:solidFill>
            <a:srgbClr val="33CC33"/>
          </a:solidFill>
        </p:grpSpPr>
        <p:sp>
          <p:nvSpPr>
            <p:cNvPr id="442" name="Rectangle 203"/>
            <p:cNvSpPr/>
            <p:nvPr/>
          </p:nvSpPr>
          <p:spPr>
            <a:xfrm>
              <a:off x="656565" y="3694253"/>
              <a:ext cx="317500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3" name="Rectangle 204"/>
            <p:cNvSpPr/>
            <p:nvPr/>
          </p:nvSpPr>
          <p:spPr>
            <a:xfrm>
              <a:off x="1079257" y="3694253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4" name="Rectangle 205"/>
            <p:cNvSpPr/>
            <p:nvPr/>
          </p:nvSpPr>
          <p:spPr>
            <a:xfrm>
              <a:off x="1498774" y="3694253"/>
              <a:ext cx="314325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45" name="Rectangle 206"/>
            <p:cNvSpPr/>
            <p:nvPr/>
          </p:nvSpPr>
          <p:spPr>
            <a:xfrm>
              <a:off x="1918292" y="3694253"/>
              <a:ext cx="315913" cy="111919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96525" y="2709736"/>
            <a:ext cx="2301875" cy="113110"/>
            <a:chOff x="6577015" y="2789195"/>
            <a:chExt cx="2301875" cy="113110"/>
          </a:xfrm>
          <a:solidFill>
            <a:srgbClr val="7030A0"/>
          </a:solidFill>
        </p:grpSpPr>
        <p:sp>
          <p:nvSpPr>
            <p:cNvPr id="196" name="Rectangle 260"/>
            <p:cNvSpPr/>
            <p:nvPr/>
          </p:nvSpPr>
          <p:spPr>
            <a:xfrm>
              <a:off x="6577015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97" name="Rectangle 261"/>
            <p:cNvSpPr/>
            <p:nvPr/>
          </p:nvSpPr>
          <p:spPr>
            <a:xfrm>
              <a:off x="6978448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98" name="Rectangle 262"/>
            <p:cNvSpPr/>
            <p:nvPr/>
          </p:nvSpPr>
          <p:spPr>
            <a:xfrm>
              <a:off x="7379880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99" name="Rectangle 263"/>
            <p:cNvSpPr/>
            <p:nvPr/>
          </p:nvSpPr>
          <p:spPr>
            <a:xfrm>
              <a:off x="7781313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00" name="Rectangle 264"/>
            <p:cNvSpPr/>
            <p:nvPr/>
          </p:nvSpPr>
          <p:spPr>
            <a:xfrm>
              <a:off x="8179739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01" name="Rectangle 265"/>
            <p:cNvSpPr/>
            <p:nvPr/>
          </p:nvSpPr>
          <p:spPr>
            <a:xfrm>
              <a:off x="8578164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96525" y="2542753"/>
            <a:ext cx="2301875" cy="113110"/>
            <a:chOff x="6577015" y="2594381"/>
            <a:chExt cx="2301875" cy="113110"/>
          </a:xfrm>
          <a:solidFill>
            <a:srgbClr val="7030A0"/>
          </a:solidFill>
        </p:grpSpPr>
        <p:sp>
          <p:nvSpPr>
            <p:cNvPr id="208" name="Rectangle 260"/>
            <p:cNvSpPr/>
            <p:nvPr/>
          </p:nvSpPr>
          <p:spPr>
            <a:xfrm>
              <a:off x="6577015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09" name="Rectangle 261"/>
            <p:cNvSpPr/>
            <p:nvPr/>
          </p:nvSpPr>
          <p:spPr>
            <a:xfrm>
              <a:off x="6978448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0" name="Rectangle 262"/>
            <p:cNvSpPr/>
            <p:nvPr/>
          </p:nvSpPr>
          <p:spPr>
            <a:xfrm>
              <a:off x="7379880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1" name="Rectangle 263"/>
            <p:cNvSpPr/>
            <p:nvPr/>
          </p:nvSpPr>
          <p:spPr>
            <a:xfrm>
              <a:off x="7781313" y="2594381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2" name="Rectangle 264"/>
            <p:cNvSpPr/>
            <p:nvPr/>
          </p:nvSpPr>
          <p:spPr>
            <a:xfrm>
              <a:off x="8179739" y="2594381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3" name="Rectangle 265"/>
            <p:cNvSpPr/>
            <p:nvPr/>
          </p:nvSpPr>
          <p:spPr>
            <a:xfrm>
              <a:off x="8578164" y="2594381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96525" y="2876719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214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5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6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7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8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9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6" name="组合 365"/>
          <p:cNvGrpSpPr/>
          <p:nvPr/>
        </p:nvGrpSpPr>
        <p:grpSpPr>
          <a:xfrm>
            <a:off x="296525" y="3043705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367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68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369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29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30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31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4" name="组合 473"/>
          <p:cNvGrpSpPr/>
          <p:nvPr/>
        </p:nvGrpSpPr>
        <p:grpSpPr>
          <a:xfrm>
            <a:off x="6566265" y="1874821"/>
            <a:ext cx="2301875" cy="113110"/>
            <a:chOff x="6577015" y="1815125"/>
            <a:chExt cx="2301875" cy="113110"/>
          </a:xfrm>
          <a:solidFill>
            <a:srgbClr val="FF9933"/>
          </a:solidFill>
        </p:grpSpPr>
        <p:sp>
          <p:nvSpPr>
            <p:cNvPr id="524" name="Rectangle 260"/>
            <p:cNvSpPr/>
            <p:nvPr/>
          </p:nvSpPr>
          <p:spPr>
            <a:xfrm>
              <a:off x="6577015" y="181512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5" name="Rectangle 261"/>
            <p:cNvSpPr/>
            <p:nvPr/>
          </p:nvSpPr>
          <p:spPr>
            <a:xfrm>
              <a:off x="6978448" y="181512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6" name="Rectangle 262"/>
            <p:cNvSpPr/>
            <p:nvPr/>
          </p:nvSpPr>
          <p:spPr>
            <a:xfrm>
              <a:off x="7379880" y="181512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7" name="Rectangle 263"/>
            <p:cNvSpPr/>
            <p:nvPr/>
          </p:nvSpPr>
          <p:spPr>
            <a:xfrm>
              <a:off x="7781313" y="181512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8" name="Rectangle 264"/>
            <p:cNvSpPr/>
            <p:nvPr/>
          </p:nvSpPr>
          <p:spPr>
            <a:xfrm>
              <a:off x="8179739" y="181512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9" name="Rectangle 265"/>
            <p:cNvSpPr/>
            <p:nvPr/>
          </p:nvSpPr>
          <p:spPr>
            <a:xfrm>
              <a:off x="8578164" y="181512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5" name="组合 474"/>
          <p:cNvGrpSpPr/>
          <p:nvPr/>
        </p:nvGrpSpPr>
        <p:grpSpPr>
          <a:xfrm>
            <a:off x="6566265" y="2041804"/>
            <a:ext cx="2301875" cy="113110"/>
            <a:chOff x="6577015" y="2009939"/>
            <a:chExt cx="2301875" cy="113110"/>
          </a:xfrm>
          <a:solidFill>
            <a:srgbClr val="FF9933"/>
          </a:solidFill>
        </p:grpSpPr>
        <p:sp>
          <p:nvSpPr>
            <p:cNvPr id="518" name="Rectangle 260"/>
            <p:cNvSpPr/>
            <p:nvPr/>
          </p:nvSpPr>
          <p:spPr>
            <a:xfrm>
              <a:off x="6577015" y="200993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9" name="Rectangle 261"/>
            <p:cNvSpPr/>
            <p:nvPr/>
          </p:nvSpPr>
          <p:spPr>
            <a:xfrm>
              <a:off x="6978448" y="200993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0" name="Rectangle 262"/>
            <p:cNvSpPr/>
            <p:nvPr/>
          </p:nvSpPr>
          <p:spPr>
            <a:xfrm>
              <a:off x="7379880" y="200993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1" name="Rectangle 263"/>
            <p:cNvSpPr/>
            <p:nvPr/>
          </p:nvSpPr>
          <p:spPr>
            <a:xfrm>
              <a:off x="7781313" y="200993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2" name="Rectangle 264"/>
            <p:cNvSpPr/>
            <p:nvPr/>
          </p:nvSpPr>
          <p:spPr>
            <a:xfrm>
              <a:off x="8179739" y="200993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23" name="Rectangle 265"/>
            <p:cNvSpPr/>
            <p:nvPr/>
          </p:nvSpPr>
          <p:spPr>
            <a:xfrm>
              <a:off x="8578164" y="200993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6" name="组合 475"/>
          <p:cNvGrpSpPr/>
          <p:nvPr/>
        </p:nvGrpSpPr>
        <p:grpSpPr>
          <a:xfrm>
            <a:off x="6566265" y="2375770"/>
            <a:ext cx="2301875" cy="113110"/>
            <a:chOff x="6577015" y="2399567"/>
            <a:chExt cx="2301875" cy="113110"/>
          </a:xfrm>
          <a:solidFill>
            <a:srgbClr val="FF9933"/>
          </a:solidFill>
        </p:grpSpPr>
        <p:sp>
          <p:nvSpPr>
            <p:cNvPr id="512" name="Rectangle 260"/>
            <p:cNvSpPr/>
            <p:nvPr/>
          </p:nvSpPr>
          <p:spPr>
            <a:xfrm>
              <a:off x="6577015" y="2399567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3" name="Rectangle 261"/>
            <p:cNvSpPr/>
            <p:nvPr/>
          </p:nvSpPr>
          <p:spPr>
            <a:xfrm>
              <a:off x="6978448" y="2399567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4" name="Rectangle 262"/>
            <p:cNvSpPr/>
            <p:nvPr/>
          </p:nvSpPr>
          <p:spPr>
            <a:xfrm>
              <a:off x="7379880" y="2399567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5" name="Rectangle 263"/>
            <p:cNvSpPr/>
            <p:nvPr/>
          </p:nvSpPr>
          <p:spPr>
            <a:xfrm>
              <a:off x="7781313" y="2399567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6" name="Rectangle 264"/>
            <p:cNvSpPr/>
            <p:nvPr/>
          </p:nvSpPr>
          <p:spPr>
            <a:xfrm>
              <a:off x="8179739" y="2399567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7" name="Rectangle 265"/>
            <p:cNvSpPr/>
            <p:nvPr/>
          </p:nvSpPr>
          <p:spPr>
            <a:xfrm>
              <a:off x="8578164" y="2399567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7" name="组合 476"/>
          <p:cNvGrpSpPr/>
          <p:nvPr/>
        </p:nvGrpSpPr>
        <p:grpSpPr>
          <a:xfrm>
            <a:off x="6566265" y="2709736"/>
            <a:ext cx="2301875" cy="113110"/>
            <a:chOff x="6577015" y="2789195"/>
            <a:chExt cx="2301875" cy="113110"/>
          </a:xfrm>
          <a:solidFill>
            <a:srgbClr val="7030A0"/>
          </a:solidFill>
        </p:grpSpPr>
        <p:sp>
          <p:nvSpPr>
            <p:cNvPr id="506" name="Rectangle 260"/>
            <p:cNvSpPr/>
            <p:nvPr/>
          </p:nvSpPr>
          <p:spPr>
            <a:xfrm>
              <a:off x="6577015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7" name="Rectangle 261"/>
            <p:cNvSpPr/>
            <p:nvPr/>
          </p:nvSpPr>
          <p:spPr>
            <a:xfrm>
              <a:off x="6978448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8" name="Rectangle 262"/>
            <p:cNvSpPr/>
            <p:nvPr/>
          </p:nvSpPr>
          <p:spPr>
            <a:xfrm>
              <a:off x="7379880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9" name="Rectangle 263"/>
            <p:cNvSpPr/>
            <p:nvPr/>
          </p:nvSpPr>
          <p:spPr>
            <a:xfrm>
              <a:off x="7781313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0" name="Rectangle 264"/>
            <p:cNvSpPr/>
            <p:nvPr/>
          </p:nvSpPr>
          <p:spPr>
            <a:xfrm>
              <a:off x="8179739" y="2789195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11" name="Rectangle 265"/>
            <p:cNvSpPr/>
            <p:nvPr/>
          </p:nvSpPr>
          <p:spPr>
            <a:xfrm>
              <a:off x="8578164" y="2789195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8" name="组合 477"/>
          <p:cNvGrpSpPr/>
          <p:nvPr/>
        </p:nvGrpSpPr>
        <p:grpSpPr>
          <a:xfrm>
            <a:off x="6566265" y="2208787"/>
            <a:ext cx="2301875" cy="113110"/>
            <a:chOff x="6577015" y="2204753"/>
            <a:chExt cx="2301875" cy="113110"/>
          </a:xfrm>
          <a:solidFill>
            <a:srgbClr val="FF9933"/>
          </a:solidFill>
        </p:grpSpPr>
        <p:sp>
          <p:nvSpPr>
            <p:cNvPr id="500" name="Rectangle 260"/>
            <p:cNvSpPr/>
            <p:nvPr/>
          </p:nvSpPr>
          <p:spPr>
            <a:xfrm>
              <a:off x="6577015" y="2204753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1" name="Rectangle 261"/>
            <p:cNvSpPr/>
            <p:nvPr/>
          </p:nvSpPr>
          <p:spPr>
            <a:xfrm>
              <a:off x="6978448" y="2204753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2" name="Rectangle 262"/>
            <p:cNvSpPr/>
            <p:nvPr/>
          </p:nvSpPr>
          <p:spPr>
            <a:xfrm>
              <a:off x="7379880" y="2204753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3" name="Rectangle 263"/>
            <p:cNvSpPr/>
            <p:nvPr/>
          </p:nvSpPr>
          <p:spPr>
            <a:xfrm>
              <a:off x="7781313" y="2204753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4" name="Rectangle 264"/>
            <p:cNvSpPr/>
            <p:nvPr/>
          </p:nvSpPr>
          <p:spPr>
            <a:xfrm>
              <a:off x="8179739" y="2204753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505" name="Rectangle 265"/>
            <p:cNvSpPr/>
            <p:nvPr/>
          </p:nvSpPr>
          <p:spPr>
            <a:xfrm>
              <a:off x="8578164" y="2204753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9" name="组合 478"/>
          <p:cNvGrpSpPr/>
          <p:nvPr/>
        </p:nvGrpSpPr>
        <p:grpSpPr>
          <a:xfrm>
            <a:off x="6566265" y="2542753"/>
            <a:ext cx="2301875" cy="113110"/>
            <a:chOff x="6577015" y="2594381"/>
            <a:chExt cx="2301875" cy="113110"/>
          </a:xfrm>
          <a:solidFill>
            <a:srgbClr val="00B0F0"/>
          </a:solidFill>
        </p:grpSpPr>
        <p:sp>
          <p:nvSpPr>
            <p:cNvPr id="494" name="Rectangle 260"/>
            <p:cNvSpPr/>
            <p:nvPr/>
          </p:nvSpPr>
          <p:spPr>
            <a:xfrm>
              <a:off x="6577015" y="2594381"/>
              <a:ext cx="300726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5" name="Rectangle 261"/>
            <p:cNvSpPr/>
            <p:nvPr/>
          </p:nvSpPr>
          <p:spPr>
            <a:xfrm>
              <a:off x="6978448" y="2594381"/>
              <a:ext cx="300726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6" name="Rectangle 262"/>
            <p:cNvSpPr/>
            <p:nvPr/>
          </p:nvSpPr>
          <p:spPr>
            <a:xfrm>
              <a:off x="7379880" y="2594381"/>
              <a:ext cx="300726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7" name="Rectangle 263"/>
            <p:cNvSpPr/>
            <p:nvPr/>
          </p:nvSpPr>
          <p:spPr>
            <a:xfrm>
              <a:off x="7781313" y="2594381"/>
              <a:ext cx="297719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8" name="Rectangle 264"/>
            <p:cNvSpPr/>
            <p:nvPr/>
          </p:nvSpPr>
          <p:spPr>
            <a:xfrm>
              <a:off x="8179739" y="2594381"/>
              <a:ext cx="297719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9" name="Rectangle 265"/>
            <p:cNvSpPr/>
            <p:nvPr/>
          </p:nvSpPr>
          <p:spPr>
            <a:xfrm>
              <a:off x="8578164" y="2594381"/>
              <a:ext cx="300726" cy="113110"/>
            </a:xfrm>
            <a:prstGeom prst="rect">
              <a:avLst/>
            </a:prstGeom>
            <a:solidFill>
              <a:srgbClr val="7030A0"/>
            </a:solidFill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fontAlgn="base" hangingPunct="1">
                <a:spcBef>
                  <a:spcPct val="50000"/>
                </a:spcBef>
                <a:buNone/>
              </a:pPr>
              <a:endParaRPr lang="zh-CN" altLang="en-US" sz="1800" b="1" strike="noStrike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0" name="组合 479"/>
          <p:cNvGrpSpPr/>
          <p:nvPr/>
        </p:nvGrpSpPr>
        <p:grpSpPr>
          <a:xfrm>
            <a:off x="6566265" y="2876719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488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9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0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1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2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93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1" name="组合 480"/>
          <p:cNvGrpSpPr/>
          <p:nvPr/>
        </p:nvGrpSpPr>
        <p:grpSpPr>
          <a:xfrm>
            <a:off x="6566265" y="3043705"/>
            <a:ext cx="2301875" cy="113110"/>
            <a:chOff x="6577015" y="2984009"/>
            <a:chExt cx="2301875" cy="113110"/>
          </a:xfrm>
          <a:solidFill>
            <a:srgbClr val="7030A0"/>
          </a:solidFill>
        </p:grpSpPr>
        <p:sp>
          <p:nvSpPr>
            <p:cNvPr id="482" name="Rectangle 260"/>
            <p:cNvSpPr/>
            <p:nvPr/>
          </p:nvSpPr>
          <p:spPr>
            <a:xfrm>
              <a:off x="6577015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3" name="Rectangle 261"/>
            <p:cNvSpPr/>
            <p:nvPr/>
          </p:nvSpPr>
          <p:spPr>
            <a:xfrm>
              <a:off x="6978448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4" name="Rectangle 262"/>
            <p:cNvSpPr/>
            <p:nvPr/>
          </p:nvSpPr>
          <p:spPr>
            <a:xfrm>
              <a:off x="7379880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5" name="Rectangle 263"/>
            <p:cNvSpPr/>
            <p:nvPr/>
          </p:nvSpPr>
          <p:spPr>
            <a:xfrm>
              <a:off x="7781313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6" name="Rectangle 264"/>
            <p:cNvSpPr/>
            <p:nvPr/>
          </p:nvSpPr>
          <p:spPr>
            <a:xfrm>
              <a:off x="8179739" y="2984009"/>
              <a:ext cx="297719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487" name="Rectangle 265"/>
            <p:cNvSpPr/>
            <p:nvPr/>
          </p:nvSpPr>
          <p:spPr>
            <a:xfrm>
              <a:off x="8578164" y="2984009"/>
              <a:ext cx="300726" cy="113110"/>
            </a:xfrm>
            <a:prstGeom prst="rect">
              <a:avLst/>
            </a:prstGeom>
            <a:grpFill/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zh-CN" altLang="en-US" noProof="1">
                <a:solidFill>
                  <a:srgbClr val="CC3399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1" name="Text Box 322"/>
          <p:cNvSpPr txBox="1">
            <a:spLocks noChangeArrowheads="1"/>
          </p:cNvSpPr>
          <p:nvPr/>
        </p:nvSpPr>
        <p:spPr bwMode="auto">
          <a:xfrm>
            <a:off x="3971405" y="2370146"/>
            <a:ext cx="1227079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管理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40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2" name="Text Box 322"/>
          <p:cNvSpPr txBox="1">
            <a:spLocks noChangeArrowheads="1"/>
          </p:cNvSpPr>
          <p:nvPr/>
        </p:nvSpPr>
        <p:spPr bwMode="auto">
          <a:xfrm>
            <a:off x="4030831" y="4009689"/>
            <a:ext cx="1167653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物流（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3" name="Text Box 322"/>
          <p:cNvSpPr txBox="1">
            <a:spLocks noChangeArrowheads="1"/>
          </p:cNvSpPr>
          <p:nvPr/>
        </p:nvSpPr>
        <p:spPr bwMode="auto">
          <a:xfrm>
            <a:off x="921708" y="2359701"/>
            <a:ext cx="977542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应用（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5" name="Text Box 322"/>
          <p:cNvSpPr txBox="1">
            <a:spLocks noChangeArrowheads="1"/>
          </p:cNvSpPr>
          <p:nvPr/>
        </p:nvSpPr>
        <p:spPr bwMode="auto">
          <a:xfrm>
            <a:off x="921707" y="1296984"/>
            <a:ext cx="1095675" cy="307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计自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8" name="Text Box 322"/>
          <p:cNvSpPr txBox="1">
            <a:spLocks noChangeArrowheads="1"/>
          </p:cNvSpPr>
          <p:nvPr/>
        </p:nvSpPr>
        <p:spPr bwMode="auto">
          <a:xfrm>
            <a:off x="971600" y="3864909"/>
            <a:ext cx="927649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电商（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16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9" name="Text Box 322"/>
          <p:cNvSpPr txBox="1">
            <a:spLocks noChangeArrowheads="1"/>
          </p:cNvSpPr>
          <p:nvPr/>
        </p:nvSpPr>
        <p:spPr bwMode="auto">
          <a:xfrm>
            <a:off x="4011735" y="3527091"/>
            <a:ext cx="1178602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经外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20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0" name="Text Box 322"/>
          <p:cNvSpPr txBox="1">
            <a:spLocks noChangeArrowheads="1"/>
          </p:cNvSpPr>
          <p:nvPr/>
        </p:nvSpPr>
        <p:spPr bwMode="auto">
          <a:xfrm>
            <a:off x="6986085" y="2025715"/>
            <a:ext cx="1458157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人工智能（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12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1" name="Text Box 322"/>
          <p:cNvSpPr txBox="1">
            <a:spLocks noChangeArrowheads="1"/>
          </p:cNvSpPr>
          <p:nvPr/>
        </p:nvSpPr>
        <p:spPr bwMode="auto">
          <a:xfrm>
            <a:off x="7279328" y="3832717"/>
            <a:ext cx="93966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文法（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16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6" name="Text Box 322"/>
          <p:cNvSpPr txBox="1">
            <a:spLocks noChangeArrowheads="1"/>
          </p:cNvSpPr>
          <p:nvPr/>
        </p:nvSpPr>
        <p:spPr bwMode="auto">
          <a:xfrm>
            <a:off x="7109662" y="2695801"/>
            <a:ext cx="1208185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艺设（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12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2" name="Text Box 322"/>
          <p:cNvSpPr txBox="1">
            <a:spLocks noChangeArrowheads="1"/>
          </p:cNvSpPr>
          <p:nvPr/>
        </p:nvSpPr>
        <p:spPr bwMode="auto">
          <a:xfrm>
            <a:off x="4033178" y="4362896"/>
            <a:ext cx="1167653" cy="3049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环生（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3" name="Text Box 322"/>
          <p:cNvSpPr txBox="1">
            <a:spLocks noChangeArrowheads="1"/>
          </p:cNvSpPr>
          <p:nvPr/>
        </p:nvSpPr>
        <p:spPr bwMode="auto">
          <a:xfrm>
            <a:off x="3120634" y="1328810"/>
            <a:ext cx="3015335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各学院党总支书记、学生党支部书记（</a:t>
            </a:r>
            <a:r>
              <a:rPr lang="en-US" altLang="zh-CN" sz="1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15</a:t>
            </a:r>
            <a:r>
              <a:rPr lang="zh-CN" altLang="en-US" sz="1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4" name="Text Box 322"/>
          <p:cNvSpPr txBox="1">
            <a:spLocks noChangeArrowheads="1"/>
          </p:cNvSpPr>
          <p:nvPr/>
        </p:nvSpPr>
        <p:spPr bwMode="auto">
          <a:xfrm>
            <a:off x="7109663" y="329180"/>
            <a:ext cx="1586801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隔位就座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51721" y="1032430"/>
            <a:ext cx="171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6</a:t>
            </a:r>
            <a:endParaRPr lang="zh-CN" altLang="en-US" sz="1100" dirty="0"/>
          </a:p>
        </p:txBody>
      </p:sp>
      <p:sp>
        <p:nvSpPr>
          <p:cNvPr id="416" name="TextBox 415"/>
          <p:cNvSpPr txBox="1"/>
          <p:nvPr/>
        </p:nvSpPr>
        <p:spPr>
          <a:xfrm>
            <a:off x="6255511" y="1009280"/>
            <a:ext cx="2840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9</a:t>
            </a:r>
            <a:endParaRPr lang="zh-CN" altLang="en-US" sz="1100" dirty="0"/>
          </a:p>
        </p:txBody>
      </p:sp>
      <p:sp>
        <p:nvSpPr>
          <p:cNvPr id="417" name="TextBox 416"/>
          <p:cNvSpPr txBox="1"/>
          <p:nvPr/>
        </p:nvSpPr>
        <p:spPr>
          <a:xfrm>
            <a:off x="2649234" y="1000784"/>
            <a:ext cx="171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6</a:t>
            </a:r>
            <a:endParaRPr lang="zh-CN" altLang="en-US" sz="1100" dirty="0"/>
          </a:p>
        </p:txBody>
      </p:sp>
      <p:sp>
        <p:nvSpPr>
          <p:cNvPr id="418" name="TextBox 417"/>
          <p:cNvSpPr txBox="1"/>
          <p:nvPr/>
        </p:nvSpPr>
        <p:spPr>
          <a:xfrm>
            <a:off x="998683" y="568749"/>
            <a:ext cx="650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193</a:t>
            </a:r>
            <a:r>
              <a:rPr lang="zh-CN" altLang="en-US" sz="1100" dirty="0" smtClean="0"/>
              <a:t>人</a:t>
            </a:r>
            <a:endParaRPr lang="zh-CN" altLang="en-US" sz="1100" dirty="0"/>
          </a:p>
        </p:txBody>
      </p:sp>
      <p:sp>
        <p:nvSpPr>
          <p:cNvPr id="419" name="矩形 19"/>
          <p:cNvSpPr/>
          <p:nvPr/>
        </p:nvSpPr>
        <p:spPr>
          <a:xfrm>
            <a:off x="6468577" y="1581781"/>
            <a:ext cx="2509987" cy="171450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r"/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8802470" y="2457451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24</a:t>
            </a:r>
            <a:endParaRPr lang="zh-CN" altLang="en-US" sz="1100" dirty="0"/>
          </a:p>
        </p:txBody>
      </p:sp>
      <p:sp>
        <p:nvSpPr>
          <p:cNvPr id="421" name="TextBox 420"/>
          <p:cNvSpPr txBox="1"/>
          <p:nvPr/>
        </p:nvSpPr>
        <p:spPr>
          <a:xfrm>
            <a:off x="6259687" y="2366365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40</a:t>
            </a:r>
            <a:endParaRPr lang="zh-CN" altLang="en-US" sz="1100" dirty="0"/>
          </a:p>
        </p:txBody>
      </p:sp>
      <p:sp>
        <p:nvSpPr>
          <p:cNvPr id="422" name="TextBox 421"/>
          <p:cNvSpPr txBox="1"/>
          <p:nvPr/>
        </p:nvSpPr>
        <p:spPr>
          <a:xfrm>
            <a:off x="2541617" y="2434191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24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2377976" y="3864909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16</a:t>
            </a:r>
            <a:endParaRPr lang="zh-CN" altLang="en-US" sz="1100" dirty="0"/>
          </a:p>
        </p:txBody>
      </p:sp>
      <p:sp>
        <p:nvSpPr>
          <p:cNvPr id="424" name="TextBox 423"/>
          <p:cNvSpPr txBox="1"/>
          <p:nvPr/>
        </p:nvSpPr>
        <p:spPr>
          <a:xfrm>
            <a:off x="6424226" y="3900553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40</a:t>
            </a:r>
            <a:endParaRPr lang="zh-CN" altLang="en-US" sz="1100" dirty="0"/>
          </a:p>
        </p:txBody>
      </p:sp>
      <p:sp>
        <p:nvSpPr>
          <p:cNvPr id="425" name="TextBox 424"/>
          <p:cNvSpPr txBox="1"/>
          <p:nvPr/>
        </p:nvSpPr>
        <p:spPr>
          <a:xfrm>
            <a:off x="8599947" y="3878884"/>
            <a:ext cx="4050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16</a:t>
            </a:r>
            <a:endParaRPr lang="zh-CN" altLang="en-US" sz="1100" dirty="0"/>
          </a:p>
        </p:txBody>
      </p:sp>
      <p:sp>
        <p:nvSpPr>
          <p:cNvPr id="387" name="Text Box 322"/>
          <p:cNvSpPr txBox="1">
            <a:spLocks noChangeArrowheads="1"/>
          </p:cNvSpPr>
          <p:nvPr/>
        </p:nvSpPr>
        <p:spPr bwMode="auto">
          <a:xfrm>
            <a:off x="6840641" y="1298568"/>
            <a:ext cx="1793975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思政课部教师（</a:t>
            </a:r>
            <a:r>
              <a:rPr lang="en-US" altLang="zh-CN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  <a:r>
              <a:rPr lang="zh-CN" altLang="en-US" sz="14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20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2" charset="-122"/>
            <a:ea typeface="黑体" panose="0201060906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2" charset="-122"/>
            <a:ea typeface="黑体" panose="0201060906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86</Words>
  <Application>Microsoft Office PowerPoint</Application>
  <PresentationFormat>全屏显示(16:9)</PresentationFormat>
  <Paragraphs>25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丁晓轩</dc:creator>
  <cp:lastModifiedBy>王曼</cp:lastModifiedBy>
  <cp:revision>132</cp:revision>
  <dcterms:created xsi:type="dcterms:W3CDTF">2011-10-09T12:14:00Z</dcterms:created>
  <dcterms:modified xsi:type="dcterms:W3CDTF">2021-11-30T04:02:01Z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2052-10.1.0.6876</vt:lpwstr>
  </property>
</Properties>
</file>