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-55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2020-10-28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93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2020-10-28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2020-10-28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2020-10-28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2020-10-28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2020-10-28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2020-10-28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2020-10-28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2020-10-28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2020-10-28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2020-10-28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2020-10-28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2020-10-28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矩形 2048"/>
          <p:cNvSpPr/>
          <p:nvPr/>
        </p:nvSpPr>
        <p:spPr>
          <a:xfrm>
            <a:off x="136103" y="1263334"/>
            <a:ext cx="3316817" cy="1703387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50" name="矩形 19"/>
          <p:cNvSpPr/>
          <p:nvPr/>
        </p:nvSpPr>
        <p:spPr>
          <a:xfrm>
            <a:off x="8618855" y="1804670"/>
            <a:ext cx="988060" cy="228600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52" name="矩形 18"/>
          <p:cNvSpPr/>
          <p:nvPr/>
        </p:nvSpPr>
        <p:spPr>
          <a:xfrm flipV="1">
            <a:off x="3831590" y="1801495"/>
            <a:ext cx="948055" cy="241300"/>
          </a:xfrm>
          <a:prstGeom prst="rect">
            <a:avLst/>
          </a:prstGeom>
          <a:solidFill>
            <a:srgbClr val="C00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54" name="矩形 23"/>
          <p:cNvSpPr/>
          <p:nvPr/>
        </p:nvSpPr>
        <p:spPr>
          <a:xfrm>
            <a:off x="3640668" y="1723709"/>
            <a:ext cx="4745567" cy="121602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55" name="矩形 21"/>
          <p:cNvSpPr/>
          <p:nvPr/>
        </p:nvSpPr>
        <p:spPr>
          <a:xfrm>
            <a:off x="8631345" y="1723708"/>
            <a:ext cx="3215217" cy="16764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59" name="Rectangle 14"/>
          <p:cNvSpPr/>
          <p:nvPr/>
        </p:nvSpPr>
        <p:spPr>
          <a:xfrm>
            <a:off x="304800" y="2750821"/>
            <a:ext cx="423333" cy="150813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08842" tIns="54421" rIns="108842" bIns="54421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zh-CN" altLang="en-US" sz="2135" b="1" noProof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060" name="Rectangle 15"/>
          <p:cNvSpPr/>
          <p:nvPr/>
        </p:nvSpPr>
        <p:spPr>
          <a:xfrm>
            <a:off x="812800" y="2750821"/>
            <a:ext cx="423333" cy="150813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061" name="Rectangle 16"/>
          <p:cNvSpPr/>
          <p:nvPr/>
        </p:nvSpPr>
        <p:spPr>
          <a:xfrm>
            <a:off x="1320800" y="2750821"/>
            <a:ext cx="423333" cy="150813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062" name="Rectangle 17"/>
          <p:cNvSpPr/>
          <p:nvPr/>
        </p:nvSpPr>
        <p:spPr>
          <a:xfrm>
            <a:off x="1828801" y="2750821"/>
            <a:ext cx="419100" cy="150813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063" name="Rectangle 18"/>
          <p:cNvSpPr/>
          <p:nvPr/>
        </p:nvSpPr>
        <p:spPr>
          <a:xfrm>
            <a:off x="2336801" y="2750821"/>
            <a:ext cx="419100" cy="150813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064" name="Rectangle 19"/>
          <p:cNvSpPr/>
          <p:nvPr/>
        </p:nvSpPr>
        <p:spPr>
          <a:xfrm>
            <a:off x="2844800" y="2750821"/>
            <a:ext cx="423333" cy="150813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065" name="Rectangle 71"/>
          <p:cNvSpPr/>
          <p:nvPr/>
        </p:nvSpPr>
        <p:spPr>
          <a:xfrm>
            <a:off x="3636012" y="2750821"/>
            <a:ext cx="423333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08842" tIns="54421" rIns="108842" bIns="54421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zh-CN" altLang="en-US" sz="2135" b="1" noProof="1">
              <a:solidFill>
                <a:srgbClr val="CC33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66" name="Rectangle 72"/>
          <p:cNvSpPr/>
          <p:nvPr/>
        </p:nvSpPr>
        <p:spPr>
          <a:xfrm>
            <a:off x="4208145" y="2750821"/>
            <a:ext cx="423333" cy="152400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068" name="Rectangle 74"/>
          <p:cNvSpPr/>
          <p:nvPr/>
        </p:nvSpPr>
        <p:spPr>
          <a:xfrm>
            <a:off x="5317068" y="2750821"/>
            <a:ext cx="423333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08842" tIns="54421" rIns="108842" bIns="54421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zh-CN" altLang="en-US" sz="2135" b="1" noProof="1">
              <a:solidFill>
                <a:srgbClr val="CC33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74" name="Rectangle 80"/>
          <p:cNvSpPr/>
          <p:nvPr/>
        </p:nvSpPr>
        <p:spPr>
          <a:xfrm>
            <a:off x="304800" y="3217229"/>
            <a:ext cx="423333" cy="150495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075" name="Rectangle 81"/>
          <p:cNvSpPr/>
          <p:nvPr/>
        </p:nvSpPr>
        <p:spPr>
          <a:xfrm>
            <a:off x="812800" y="3217229"/>
            <a:ext cx="423333" cy="150495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076" name="Rectangle 82"/>
          <p:cNvSpPr/>
          <p:nvPr/>
        </p:nvSpPr>
        <p:spPr>
          <a:xfrm>
            <a:off x="1320800" y="3249295"/>
            <a:ext cx="423333" cy="150813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077" name="Rectangle 83"/>
          <p:cNvSpPr/>
          <p:nvPr/>
        </p:nvSpPr>
        <p:spPr>
          <a:xfrm>
            <a:off x="1828801" y="3249295"/>
            <a:ext cx="419100" cy="150813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078" name="Rectangle 84"/>
          <p:cNvSpPr/>
          <p:nvPr/>
        </p:nvSpPr>
        <p:spPr>
          <a:xfrm>
            <a:off x="2336801" y="3249295"/>
            <a:ext cx="419100" cy="150813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079" name="Rectangle 85"/>
          <p:cNvSpPr/>
          <p:nvPr/>
        </p:nvSpPr>
        <p:spPr>
          <a:xfrm>
            <a:off x="2844800" y="3249295"/>
            <a:ext cx="423333" cy="150813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080" name="Rectangle 104"/>
          <p:cNvSpPr/>
          <p:nvPr/>
        </p:nvSpPr>
        <p:spPr>
          <a:xfrm>
            <a:off x="304800" y="4379279"/>
            <a:ext cx="423333" cy="147320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081" name="Rectangle 105"/>
          <p:cNvSpPr/>
          <p:nvPr/>
        </p:nvSpPr>
        <p:spPr>
          <a:xfrm>
            <a:off x="812800" y="4379279"/>
            <a:ext cx="423333" cy="147320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082" name="Rectangle 106"/>
          <p:cNvSpPr/>
          <p:nvPr/>
        </p:nvSpPr>
        <p:spPr>
          <a:xfrm>
            <a:off x="1320800" y="4380865"/>
            <a:ext cx="423333" cy="147639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083" name="Rectangle 107"/>
          <p:cNvSpPr/>
          <p:nvPr/>
        </p:nvSpPr>
        <p:spPr>
          <a:xfrm>
            <a:off x="1828801" y="4380865"/>
            <a:ext cx="419100" cy="147639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084" name="Rectangle 108"/>
          <p:cNvSpPr/>
          <p:nvPr/>
        </p:nvSpPr>
        <p:spPr>
          <a:xfrm>
            <a:off x="2336801" y="4380865"/>
            <a:ext cx="419100" cy="147639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085" name="Rectangle 109"/>
          <p:cNvSpPr/>
          <p:nvPr/>
        </p:nvSpPr>
        <p:spPr>
          <a:xfrm>
            <a:off x="2844800" y="4380865"/>
            <a:ext cx="423333" cy="147639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088" name="Rectangle 112"/>
          <p:cNvSpPr/>
          <p:nvPr/>
        </p:nvSpPr>
        <p:spPr>
          <a:xfrm>
            <a:off x="4797849" y="5392420"/>
            <a:ext cx="423333" cy="152400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Rectangle 118"/>
          <p:cNvSpPr>
            <a:spLocks noChangeArrowheads="1"/>
          </p:cNvSpPr>
          <p:nvPr/>
        </p:nvSpPr>
        <p:spPr bwMode="auto">
          <a:xfrm>
            <a:off x="8570385" y="5849619"/>
            <a:ext cx="421217" cy="14922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Rectangle 119"/>
          <p:cNvSpPr>
            <a:spLocks noChangeArrowheads="1"/>
          </p:cNvSpPr>
          <p:nvPr/>
        </p:nvSpPr>
        <p:spPr bwMode="auto">
          <a:xfrm>
            <a:off x="9082619" y="5849619"/>
            <a:ext cx="419100" cy="14922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Rectangle 120"/>
          <p:cNvSpPr>
            <a:spLocks noChangeArrowheads="1"/>
          </p:cNvSpPr>
          <p:nvPr/>
        </p:nvSpPr>
        <p:spPr bwMode="auto">
          <a:xfrm>
            <a:off x="9607551" y="5849619"/>
            <a:ext cx="421217" cy="14922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Rectangle 121"/>
          <p:cNvSpPr>
            <a:spLocks noChangeArrowheads="1"/>
          </p:cNvSpPr>
          <p:nvPr/>
        </p:nvSpPr>
        <p:spPr bwMode="auto">
          <a:xfrm>
            <a:off x="10094384" y="5849619"/>
            <a:ext cx="423333" cy="14922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Rectangle 122"/>
          <p:cNvSpPr>
            <a:spLocks noChangeArrowheads="1"/>
          </p:cNvSpPr>
          <p:nvPr/>
        </p:nvSpPr>
        <p:spPr bwMode="auto">
          <a:xfrm>
            <a:off x="8570385" y="6061076"/>
            <a:ext cx="421217" cy="152400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7" name="Rectangle 123"/>
          <p:cNvSpPr>
            <a:spLocks noChangeArrowheads="1"/>
          </p:cNvSpPr>
          <p:nvPr/>
        </p:nvSpPr>
        <p:spPr bwMode="auto">
          <a:xfrm>
            <a:off x="9082619" y="6061076"/>
            <a:ext cx="419100" cy="14922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8" name="Rectangle 124"/>
          <p:cNvSpPr>
            <a:spLocks noChangeArrowheads="1"/>
          </p:cNvSpPr>
          <p:nvPr/>
        </p:nvSpPr>
        <p:spPr bwMode="auto">
          <a:xfrm>
            <a:off x="9607551" y="6061076"/>
            <a:ext cx="421217" cy="14922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094" name="Rectangle 125"/>
          <p:cNvSpPr>
            <a:spLocks noChangeArrowheads="1"/>
          </p:cNvSpPr>
          <p:nvPr/>
        </p:nvSpPr>
        <p:spPr bwMode="auto">
          <a:xfrm>
            <a:off x="10094384" y="6061076"/>
            <a:ext cx="423333" cy="152400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095" name="Rectangle 126"/>
          <p:cNvSpPr>
            <a:spLocks noChangeArrowheads="1"/>
          </p:cNvSpPr>
          <p:nvPr/>
        </p:nvSpPr>
        <p:spPr bwMode="auto">
          <a:xfrm>
            <a:off x="8570385" y="6306822"/>
            <a:ext cx="421217" cy="14922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096" name="Rectangle 127"/>
          <p:cNvSpPr>
            <a:spLocks noChangeArrowheads="1"/>
          </p:cNvSpPr>
          <p:nvPr/>
        </p:nvSpPr>
        <p:spPr bwMode="auto">
          <a:xfrm>
            <a:off x="9082619" y="6306822"/>
            <a:ext cx="419100" cy="14922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097" name="Rectangle 128"/>
          <p:cNvSpPr>
            <a:spLocks noChangeArrowheads="1"/>
          </p:cNvSpPr>
          <p:nvPr/>
        </p:nvSpPr>
        <p:spPr bwMode="auto">
          <a:xfrm>
            <a:off x="9607551" y="6306822"/>
            <a:ext cx="421217" cy="14922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098" name="Rectangle 129"/>
          <p:cNvSpPr>
            <a:spLocks noChangeArrowheads="1"/>
          </p:cNvSpPr>
          <p:nvPr/>
        </p:nvSpPr>
        <p:spPr bwMode="auto">
          <a:xfrm>
            <a:off x="10094384" y="6306822"/>
            <a:ext cx="423333" cy="14922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099" name="Rectangle 132"/>
          <p:cNvSpPr>
            <a:spLocks noChangeArrowheads="1"/>
          </p:cNvSpPr>
          <p:nvPr/>
        </p:nvSpPr>
        <p:spPr bwMode="auto">
          <a:xfrm>
            <a:off x="8570385" y="6524626"/>
            <a:ext cx="421217" cy="14922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00" name="Rectangle 133"/>
          <p:cNvSpPr>
            <a:spLocks noChangeArrowheads="1"/>
          </p:cNvSpPr>
          <p:nvPr/>
        </p:nvSpPr>
        <p:spPr bwMode="auto">
          <a:xfrm>
            <a:off x="9082619" y="6524626"/>
            <a:ext cx="419100" cy="14922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01" name="Rectangle 134"/>
          <p:cNvSpPr>
            <a:spLocks noChangeArrowheads="1"/>
          </p:cNvSpPr>
          <p:nvPr/>
        </p:nvSpPr>
        <p:spPr bwMode="auto">
          <a:xfrm>
            <a:off x="9607551" y="6524626"/>
            <a:ext cx="421217" cy="14922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102" name="Rectangle 135"/>
          <p:cNvSpPr>
            <a:spLocks noChangeArrowheads="1"/>
          </p:cNvSpPr>
          <p:nvPr/>
        </p:nvSpPr>
        <p:spPr bwMode="auto">
          <a:xfrm>
            <a:off x="10094384" y="6524626"/>
            <a:ext cx="423333" cy="14922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10" name="Rectangle 138"/>
          <p:cNvSpPr/>
          <p:nvPr/>
        </p:nvSpPr>
        <p:spPr>
          <a:xfrm>
            <a:off x="3696125" y="4909503"/>
            <a:ext cx="421217" cy="152400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11" name="Rectangle 139"/>
          <p:cNvSpPr/>
          <p:nvPr/>
        </p:nvSpPr>
        <p:spPr>
          <a:xfrm>
            <a:off x="4266988" y="4909503"/>
            <a:ext cx="423333" cy="152400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12" name="Rectangle 140"/>
          <p:cNvSpPr/>
          <p:nvPr/>
        </p:nvSpPr>
        <p:spPr>
          <a:xfrm>
            <a:off x="4797849" y="4909503"/>
            <a:ext cx="423333" cy="152400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13" name="Rectangle 141"/>
          <p:cNvSpPr/>
          <p:nvPr/>
        </p:nvSpPr>
        <p:spPr>
          <a:xfrm>
            <a:off x="5352415" y="4909503"/>
            <a:ext cx="421217" cy="152400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14" name="Rectangle 142"/>
          <p:cNvSpPr/>
          <p:nvPr/>
        </p:nvSpPr>
        <p:spPr>
          <a:xfrm>
            <a:off x="5897246" y="4909503"/>
            <a:ext cx="419100" cy="152400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FFFF00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15" name="Rectangle 143"/>
          <p:cNvSpPr/>
          <p:nvPr/>
        </p:nvSpPr>
        <p:spPr>
          <a:xfrm>
            <a:off x="6423872" y="4909503"/>
            <a:ext cx="419100" cy="152400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16" name="Rectangle 144"/>
          <p:cNvSpPr/>
          <p:nvPr/>
        </p:nvSpPr>
        <p:spPr>
          <a:xfrm>
            <a:off x="6929755" y="4909503"/>
            <a:ext cx="421217" cy="152400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17" name="Rectangle 145"/>
          <p:cNvSpPr/>
          <p:nvPr/>
        </p:nvSpPr>
        <p:spPr>
          <a:xfrm>
            <a:off x="7470140" y="4909503"/>
            <a:ext cx="421217" cy="152400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18" name="Rectangle 146"/>
          <p:cNvSpPr/>
          <p:nvPr/>
        </p:nvSpPr>
        <p:spPr>
          <a:xfrm>
            <a:off x="7945755" y="4909503"/>
            <a:ext cx="423333" cy="152400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19" name="Rectangle 147"/>
          <p:cNvSpPr/>
          <p:nvPr/>
        </p:nvSpPr>
        <p:spPr>
          <a:xfrm>
            <a:off x="304800" y="2984184"/>
            <a:ext cx="423333" cy="150495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120" name="Rectangle 148"/>
          <p:cNvSpPr/>
          <p:nvPr/>
        </p:nvSpPr>
        <p:spPr>
          <a:xfrm>
            <a:off x="812800" y="2984184"/>
            <a:ext cx="423333" cy="150495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121" name="Rectangle 149"/>
          <p:cNvSpPr/>
          <p:nvPr/>
        </p:nvSpPr>
        <p:spPr>
          <a:xfrm>
            <a:off x="1299210" y="2939094"/>
            <a:ext cx="423333" cy="150813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122" name="Rectangle 150"/>
          <p:cNvSpPr/>
          <p:nvPr/>
        </p:nvSpPr>
        <p:spPr>
          <a:xfrm>
            <a:off x="1828801" y="2987358"/>
            <a:ext cx="419100" cy="150813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123" name="Rectangle 151"/>
          <p:cNvSpPr/>
          <p:nvPr/>
        </p:nvSpPr>
        <p:spPr>
          <a:xfrm>
            <a:off x="2336801" y="2987358"/>
            <a:ext cx="419100" cy="150813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124" name="Rectangle 152"/>
          <p:cNvSpPr/>
          <p:nvPr/>
        </p:nvSpPr>
        <p:spPr>
          <a:xfrm>
            <a:off x="2844800" y="2987358"/>
            <a:ext cx="423333" cy="150813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125" name="Rectangle 153"/>
          <p:cNvSpPr/>
          <p:nvPr/>
        </p:nvSpPr>
        <p:spPr>
          <a:xfrm>
            <a:off x="304800" y="4149409"/>
            <a:ext cx="423333" cy="147320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126" name="Rectangle 154"/>
          <p:cNvSpPr/>
          <p:nvPr/>
        </p:nvSpPr>
        <p:spPr>
          <a:xfrm>
            <a:off x="812800" y="4149409"/>
            <a:ext cx="423333" cy="147320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127" name="Rectangle 155"/>
          <p:cNvSpPr/>
          <p:nvPr/>
        </p:nvSpPr>
        <p:spPr>
          <a:xfrm>
            <a:off x="1320800" y="4183063"/>
            <a:ext cx="423333" cy="147639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128" name="Rectangle 156"/>
          <p:cNvSpPr/>
          <p:nvPr/>
        </p:nvSpPr>
        <p:spPr>
          <a:xfrm>
            <a:off x="1828801" y="4183063"/>
            <a:ext cx="419100" cy="147639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129" name="Rectangle 157"/>
          <p:cNvSpPr/>
          <p:nvPr/>
        </p:nvSpPr>
        <p:spPr>
          <a:xfrm>
            <a:off x="2336801" y="4183063"/>
            <a:ext cx="419100" cy="147639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130" name="Rectangle 158"/>
          <p:cNvSpPr/>
          <p:nvPr/>
        </p:nvSpPr>
        <p:spPr>
          <a:xfrm>
            <a:off x="2844800" y="4183063"/>
            <a:ext cx="423333" cy="147639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141" name="Rectangle 187"/>
          <p:cNvSpPr/>
          <p:nvPr/>
        </p:nvSpPr>
        <p:spPr>
          <a:xfrm>
            <a:off x="7945120" y="5392420"/>
            <a:ext cx="423333" cy="152400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42" name="Rectangle 188"/>
          <p:cNvSpPr/>
          <p:nvPr/>
        </p:nvSpPr>
        <p:spPr>
          <a:xfrm>
            <a:off x="3696549" y="5634989"/>
            <a:ext cx="421217" cy="152400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143" name="Rectangle 189"/>
          <p:cNvSpPr/>
          <p:nvPr/>
        </p:nvSpPr>
        <p:spPr>
          <a:xfrm>
            <a:off x="4266988" y="5634989"/>
            <a:ext cx="423333" cy="152400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145" name="Rectangle 191"/>
          <p:cNvSpPr/>
          <p:nvPr/>
        </p:nvSpPr>
        <p:spPr>
          <a:xfrm>
            <a:off x="5352415" y="5634989"/>
            <a:ext cx="421217" cy="152400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51" name="Rectangle 197"/>
          <p:cNvSpPr/>
          <p:nvPr/>
        </p:nvSpPr>
        <p:spPr>
          <a:xfrm>
            <a:off x="304800" y="3450274"/>
            <a:ext cx="423333" cy="150495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152" name="Rectangle 198"/>
          <p:cNvSpPr/>
          <p:nvPr/>
        </p:nvSpPr>
        <p:spPr>
          <a:xfrm>
            <a:off x="812800" y="3450274"/>
            <a:ext cx="423333" cy="150495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153" name="Rectangle 199"/>
          <p:cNvSpPr/>
          <p:nvPr/>
        </p:nvSpPr>
        <p:spPr>
          <a:xfrm>
            <a:off x="1320800" y="3488373"/>
            <a:ext cx="423333" cy="150813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154" name="Rectangle 200"/>
          <p:cNvSpPr/>
          <p:nvPr/>
        </p:nvSpPr>
        <p:spPr>
          <a:xfrm>
            <a:off x="1828801" y="3488373"/>
            <a:ext cx="419100" cy="150813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155" name="Rectangle 201"/>
          <p:cNvSpPr/>
          <p:nvPr/>
        </p:nvSpPr>
        <p:spPr>
          <a:xfrm>
            <a:off x="2336801" y="3488373"/>
            <a:ext cx="419100" cy="150813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156" name="Rectangle 202"/>
          <p:cNvSpPr/>
          <p:nvPr/>
        </p:nvSpPr>
        <p:spPr>
          <a:xfrm>
            <a:off x="2844800" y="3488373"/>
            <a:ext cx="423333" cy="150813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157" name="Rectangle 203"/>
          <p:cNvSpPr/>
          <p:nvPr/>
        </p:nvSpPr>
        <p:spPr>
          <a:xfrm>
            <a:off x="1219200" y="4912679"/>
            <a:ext cx="423333" cy="149224"/>
          </a:xfrm>
          <a:prstGeom prst="rect">
            <a:avLst/>
          </a:prstGeom>
          <a:solidFill>
            <a:srgbClr val="7030A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158" name="Rectangle 204"/>
          <p:cNvSpPr/>
          <p:nvPr/>
        </p:nvSpPr>
        <p:spPr>
          <a:xfrm>
            <a:off x="1729319" y="4912679"/>
            <a:ext cx="419100" cy="149224"/>
          </a:xfrm>
          <a:prstGeom prst="rect">
            <a:avLst/>
          </a:prstGeom>
          <a:solidFill>
            <a:srgbClr val="7030A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159" name="Rectangle 205"/>
          <p:cNvSpPr/>
          <p:nvPr/>
        </p:nvSpPr>
        <p:spPr>
          <a:xfrm>
            <a:off x="2235201" y="4912679"/>
            <a:ext cx="419100" cy="149224"/>
          </a:xfrm>
          <a:prstGeom prst="rect">
            <a:avLst/>
          </a:prstGeom>
          <a:solidFill>
            <a:srgbClr val="7030A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160" name="Rectangle 206"/>
          <p:cNvSpPr/>
          <p:nvPr/>
        </p:nvSpPr>
        <p:spPr>
          <a:xfrm>
            <a:off x="2743200" y="4912679"/>
            <a:ext cx="421217" cy="149224"/>
          </a:xfrm>
          <a:prstGeom prst="rect">
            <a:avLst/>
          </a:prstGeom>
          <a:solidFill>
            <a:srgbClr val="7030A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161" name="Rectangle 207"/>
          <p:cNvSpPr/>
          <p:nvPr/>
        </p:nvSpPr>
        <p:spPr>
          <a:xfrm>
            <a:off x="3696549" y="6061076"/>
            <a:ext cx="423333" cy="149224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162" name="Rectangle 208"/>
          <p:cNvSpPr/>
          <p:nvPr/>
        </p:nvSpPr>
        <p:spPr>
          <a:xfrm>
            <a:off x="4266988" y="6061076"/>
            <a:ext cx="419100" cy="149224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163" name="Rectangle 209"/>
          <p:cNvSpPr/>
          <p:nvPr/>
        </p:nvSpPr>
        <p:spPr>
          <a:xfrm>
            <a:off x="4794252" y="6061076"/>
            <a:ext cx="419100" cy="149224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64" name="Rectangle 210"/>
          <p:cNvSpPr/>
          <p:nvPr/>
        </p:nvSpPr>
        <p:spPr>
          <a:xfrm>
            <a:off x="5352415" y="6061076"/>
            <a:ext cx="421217" cy="149224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69" name="Rectangle 215"/>
          <p:cNvSpPr/>
          <p:nvPr/>
        </p:nvSpPr>
        <p:spPr>
          <a:xfrm>
            <a:off x="5897246" y="6061076"/>
            <a:ext cx="423333" cy="149224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70" name="Rectangle 216"/>
          <p:cNvSpPr>
            <a:spLocks noChangeArrowheads="1"/>
          </p:cNvSpPr>
          <p:nvPr/>
        </p:nvSpPr>
        <p:spPr bwMode="auto">
          <a:xfrm>
            <a:off x="6423872" y="6061076"/>
            <a:ext cx="419100" cy="149224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9" name="Rectangle 217"/>
          <p:cNvSpPr>
            <a:spLocks noChangeArrowheads="1"/>
          </p:cNvSpPr>
          <p:nvPr/>
        </p:nvSpPr>
        <p:spPr bwMode="auto">
          <a:xfrm>
            <a:off x="6891897" y="6069713"/>
            <a:ext cx="419100" cy="149224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75" name="Rectangle 221"/>
          <p:cNvSpPr>
            <a:spLocks noChangeArrowheads="1"/>
          </p:cNvSpPr>
          <p:nvPr/>
        </p:nvSpPr>
        <p:spPr bwMode="auto">
          <a:xfrm>
            <a:off x="7470140" y="6306822"/>
            <a:ext cx="423333" cy="149224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79" name="Rectangle 225"/>
          <p:cNvSpPr/>
          <p:nvPr/>
        </p:nvSpPr>
        <p:spPr>
          <a:xfrm>
            <a:off x="8570385" y="4912679"/>
            <a:ext cx="421217" cy="14922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80" name="Rectangle 226"/>
          <p:cNvSpPr/>
          <p:nvPr/>
        </p:nvSpPr>
        <p:spPr>
          <a:xfrm>
            <a:off x="9082619" y="4912679"/>
            <a:ext cx="419100" cy="14922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81" name="Rectangle 227"/>
          <p:cNvSpPr/>
          <p:nvPr/>
        </p:nvSpPr>
        <p:spPr>
          <a:xfrm>
            <a:off x="9607551" y="4912679"/>
            <a:ext cx="421217" cy="14922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82" name="Rectangle 228"/>
          <p:cNvSpPr/>
          <p:nvPr/>
        </p:nvSpPr>
        <p:spPr>
          <a:xfrm>
            <a:off x="10094384" y="4912679"/>
            <a:ext cx="423333" cy="14922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4" name="Rectangle 229"/>
          <p:cNvSpPr>
            <a:spLocks noChangeArrowheads="1"/>
          </p:cNvSpPr>
          <p:nvPr/>
        </p:nvSpPr>
        <p:spPr bwMode="auto">
          <a:xfrm>
            <a:off x="8570385" y="5163819"/>
            <a:ext cx="421217" cy="152400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77" name="Rectangle 230"/>
          <p:cNvSpPr>
            <a:spLocks noChangeArrowheads="1"/>
          </p:cNvSpPr>
          <p:nvPr/>
        </p:nvSpPr>
        <p:spPr bwMode="auto">
          <a:xfrm>
            <a:off x="9082619" y="5163819"/>
            <a:ext cx="419100" cy="14922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85" name="Rectangle 231"/>
          <p:cNvSpPr/>
          <p:nvPr/>
        </p:nvSpPr>
        <p:spPr>
          <a:xfrm>
            <a:off x="9607551" y="5163819"/>
            <a:ext cx="421217" cy="14922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86" name="Rectangle 232"/>
          <p:cNvSpPr/>
          <p:nvPr/>
        </p:nvSpPr>
        <p:spPr>
          <a:xfrm>
            <a:off x="10094384" y="5160644"/>
            <a:ext cx="423333" cy="152400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7" name="Rectangle 233"/>
          <p:cNvSpPr>
            <a:spLocks noChangeArrowheads="1"/>
          </p:cNvSpPr>
          <p:nvPr/>
        </p:nvSpPr>
        <p:spPr bwMode="auto">
          <a:xfrm>
            <a:off x="8570385" y="5392420"/>
            <a:ext cx="421217" cy="14922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8" name="Rectangle 234"/>
          <p:cNvSpPr>
            <a:spLocks noChangeArrowheads="1"/>
          </p:cNvSpPr>
          <p:nvPr/>
        </p:nvSpPr>
        <p:spPr bwMode="auto">
          <a:xfrm>
            <a:off x="9082619" y="5395595"/>
            <a:ext cx="419100" cy="14922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9" name="Rectangle 235"/>
          <p:cNvSpPr>
            <a:spLocks noChangeArrowheads="1"/>
          </p:cNvSpPr>
          <p:nvPr/>
        </p:nvSpPr>
        <p:spPr bwMode="auto">
          <a:xfrm>
            <a:off x="9607551" y="5392420"/>
            <a:ext cx="421217" cy="14922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83" name="Rectangle 236"/>
          <p:cNvSpPr>
            <a:spLocks noChangeArrowheads="1"/>
          </p:cNvSpPr>
          <p:nvPr/>
        </p:nvSpPr>
        <p:spPr bwMode="auto">
          <a:xfrm>
            <a:off x="10094384" y="5392420"/>
            <a:ext cx="423333" cy="14922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1" name="Rectangle 237"/>
          <p:cNvSpPr>
            <a:spLocks noChangeArrowheads="1"/>
          </p:cNvSpPr>
          <p:nvPr/>
        </p:nvSpPr>
        <p:spPr bwMode="auto">
          <a:xfrm>
            <a:off x="8570385" y="5634989"/>
            <a:ext cx="421217" cy="14922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2" name="Rectangle 238"/>
          <p:cNvSpPr>
            <a:spLocks noChangeArrowheads="1"/>
          </p:cNvSpPr>
          <p:nvPr/>
        </p:nvSpPr>
        <p:spPr bwMode="auto">
          <a:xfrm>
            <a:off x="9082619" y="5634989"/>
            <a:ext cx="419100" cy="14922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87" name="Rectangle 239"/>
          <p:cNvSpPr>
            <a:spLocks noChangeArrowheads="1"/>
          </p:cNvSpPr>
          <p:nvPr/>
        </p:nvSpPr>
        <p:spPr bwMode="auto">
          <a:xfrm>
            <a:off x="9607551" y="5634989"/>
            <a:ext cx="421217" cy="14922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88" name="Rectangle 240"/>
          <p:cNvSpPr>
            <a:spLocks noChangeArrowheads="1"/>
          </p:cNvSpPr>
          <p:nvPr/>
        </p:nvSpPr>
        <p:spPr bwMode="auto">
          <a:xfrm>
            <a:off x="10094384" y="5634989"/>
            <a:ext cx="423333" cy="14922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95" name="Rectangle 254"/>
          <p:cNvSpPr/>
          <p:nvPr/>
        </p:nvSpPr>
        <p:spPr>
          <a:xfrm>
            <a:off x="304800" y="3683319"/>
            <a:ext cx="423333" cy="150495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196" name="Rectangle 255"/>
          <p:cNvSpPr/>
          <p:nvPr/>
        </p:nvSpPr>
        <p:spPr>
          <a:xfrm>
            <a:off x="812800" y="3683319"/>
            <a:ext cx="423333" cy="150495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197" name="Rectangle 256"/>
          <p:cNvSpPr/>
          <p:nvPr/>
        </p:nvSpPr>
        <p:spPr>
          <a:xfrm>
            <a:off x="1320800" y="3717608"/>
            <a:ext cx="423333" cy="150813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198" name="Rectangle 257"/>
          <p:cNvSpPr/>
          <p:nvPr/>
        </p:nvSpPr>
        <p:spPr>
          <a:xfrm>
            <a:off x="1828801" y="3713163"/>
            <a:ext cx="419100" cy="150813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199" name="Rectangle 258"/>
          <p:cNvSpPr/>
          <p:nvPr/>
        </p:nvSpPr>
        <p:spPr>
          <a:xfrm>
            <a:off x="2336801" y="3713163"/>
            <a:ext cx="419100" cy="150813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00" name="Rectangle 259"/>
          <p:cNvSpPr/>
          <p:nvPr/>
        </p:nvSpPr>
        <p:spPr>
          <a:xfrm>
            <a:off x="2844800" y="3713163"/>
            <a:ext cx="423333" cy="150813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01" name="Rectangle 260"/>
          <p:cNvSpPr/>
          <p:nvPr/>
        </p:nvSpPr>
        <p:spPr>
          <a:xfrm>
            <a:off x="304800" y="3916364"/>
            <a:ext cx="423333" cy="150495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02" name="Rectangle 261"/>
          <p:cNvSpPr/>
          <p:nvPr/>
        </p:nvSpPr>
        <p:spPr>
          <a:xfrm>
            <a:off x="812800" y="3916364"/>
            <a:ext cx="423333" cy="150495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03" name="Rectangle 262"/>
          <p:cNvSpPr/>
          <p:nvPr/>
        </p:nvSpPr>
        <p:spPr>
          <a:xfrm>
            <a:off x="1320800" y="3937954"/>
            <a:ext cx="423333" cy="150813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04" name="Rectangle 263"/>
          <p:cNvSpPr/>
          <p:nvPr/>
        </p:nvSpPr>
        <p:spPr>
          <a:xfrm>
            <a:off x="1828801" y="3937954"/>
            <a:ext cx="419100" cy="150813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05" name="Rectangle 264"/>
          <p:cNvSpPr/>
          <p:nvPr/>
        </p:nvSpPr>
        <p:spPr>
          <a:xfrm>
            <a:off x="2336801" y="3937954"/>
            <a:ext cx="419100" cy="150813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06" name="Rectangle 265"/>
          <p:cNvSpPr/>
          <p:nvPr/>
        </p:nvSpPr>
        <p:spPr>
          <a:xfrm>
            <a:off x="2844800" y="3939224"/>
            <a:ext cx="423333" cy="150813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07" name="Rectangle 267"/>
          <p:cNvSpPr/>
          <p:nvPr/>
        </p:nvSpPr>
        <p:spPr>
          <a:xfrm>
            <a:off x="3696549" y="6524626"/>
            <a:ext cx="423333" cy="149224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08" name="Rectangle 268"/>
          <p:cNvSpPr/>
          <p:nvPr/>
        </p:nvSpPr>
        <p:spPr>
          <a:xfrm>
            <a:off x="4266988" y="6524626"/>
            <a:ext cx="419100" cy="149224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09" name="Rectangle 269"/>
          <p:cNvSpPr/>
          <p:nvPr/>
        </p:nvSpPr>
        <p:spPr>
          <a:xfrm>
            <a:off x="4797849" y="6524626"/>
            <a:ext cx="419100" cy="149224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11" name="Rectangle 271"/>
          <p:cNvSpPr/>
          <p:nvPr/>
        </p:nvSpPr>
        <p:spPr>
          <a:xfrm>
            <a:off x="3696549" y="6306822"/>
            <a:ext cx="423333" cy="149224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15" name="Rectangle 275"/>
          <p:cNvSpPr/>
          <p:nvPr/>
        </p:nvSpPr>
        <p:spPr>
          <a:xfrm>
            <a:off x="5897246" y="6524626"/>
            <a:ext cx="423333" cy="149224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19" name="Rectangle 279"/>
          <p:cNvSpPr/>
          <p:nvPr/>
        </p:nvSpPr>
        <p:spPr>
          <a:xfrm>
            <a:off x="5897246" y="6306822"/>
            <a:ext cx="421217" cy="149224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20" name="Rectangle 280"/>
          <p:cNvSpPr/>
          <p:nvPr/>
        </p:nvSpPr>
        <p:spPr>
          <a:xfrm>
            <a:off x="6421755" y="6306822"/>
            <a:ext cx="423333" cy="149224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25" name="Rectangle 291"/>
          <p:cNvSpPr/>
          <p:nvPr/>
        </p:nvSpPr>
        <p:spPr>
          <a:xfrm>
            <a:off x="1219200" y="5163819"/>
            <a:ext cx="423333" cy="149224"/>
          </a:xfrm>
          <a:prstGeom prst="rect">
            <a:avLst/>
          </a:prstGeom>
          <a:solidFill>
            <a:srgbClr val="7030A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26" name="Rectangle 292"/>
          <p:cNvSpPr/>
          <p:nvPr/>
        </p:nvSpPr>
        <p:spPr>
          <a:xfrm>
            <a:off x="1729105" y="5163820"/>
            <a:ext cx="419100" cy="149225"/>
          </a:xfrm>
          <a:prstGeom prst="rect">
            <a:avLst/>
          </a:prstGeom>
          <a:solidFill>
            <a:srgbClr val="7030A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27" name="Rectangle 293"/>
          <p:cNvSpPr/>
          <p:nvPr/>
        </p:nvSpPr>
        <p:spPr>
          <a:xfrm>
            <a:off x="2235201" y="5163819"/>
            <a:ext cx="419100" cy="149224"/>
          </a:xfrm>
          <a:prstGeom prst="rect">
            <a:avLst/>
          </a:prstGeom>
          <a:solidFill>
            <a:srgbClr val="7030A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28" name="Rectangle 294"/>
          <p:cNvSpPr/>
          <p:nvPr/>
        </p:nvSpPr>
        <p:spPr>
          <a:xfrm>
            <a:off x="2743200" y="5163819"/>
            <a:ext cx="421217" cy="149224"/>
          </a:xfrm>
          <a:prstGeom prst="rect">
            <a:avLst/>
          </a:prstGeom>
          <a:solidFill>
            <a:srgbClr val="7030A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29" name="Rectangle 295"/>
          <p:cNvSpPr/>
          <p:nvPr/>
        </p:nvSpPr>
        <p:spPr>
          <a:xfrm>
            <a:off x="1219200" y="5634989"/>
            <a:ext cx="423333" cy="149224"/>
          </a:xfrm>
          <a:prstGeom prst="rect">
            <a:avLst/>
          </a:prstGeom>
          <a:solidFill>
            <a:srgbClr val="7030A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30" name="Rectangle 296"/>
          <p:cNvSpPr/>
          <p:nvPr/>
        </p:nvSpPr>
        <p:spPr>
          <a:xfrm>
            <a:off x="1729319" y="5634989"/>
            <a:ext cx="419100" cy="149224"/>
          </a:xfrm>
          <a:prstGeom prst="rect">
            <a:avLst/>
          </a:prstGeom>
          <a:solidFill>
            <a:srgbClr val="7030A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31" name="Rectangle 297"/>
          <p:cNvSpPr/>
          <p:nvPr/>
        </p:nvSpPr>
        <p:spPr>
          <a:xfrm>
            <a:off x="2235201" y="5634989"/>
            <a:ext cx="419100" cy="149224"/>
          </a:xfrm>
          <a:prstGeom prst="rect">
            <a:avLst/>
          </a:prstGeom>
          <a:solidFill>
            <a:srgbClr val="7030A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32" name="Rectangle 298"/>
          <p:cNvSpPr/>
          <p:nvPr/>
        </p:nvSpPr>
        <p:spPr>
          <a:xfrm>
            <a:off x="2743200" y="5634989"/>
            <a:ext cx="421217" cy="149224"/>
          </a:xfrm>
          <a:prstGeom prst="rect">
            <a:avLst/>
          </a:prstGeom>
          <a:solidFill>
            <a:srgbClr val="7030A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33" name="Rectangle 299"/>
          <p:cNvSpPr/>
          <p:nvPr/>
        </p:nvSpPr>
        <p:spPr>
          <a:xfrm>
            <a:off x="1219200" y="5849619"/>
            <a:ext cx="423333" cy="149224"/>
          </a:xfrm>
          <a:prstGeom prst="rec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34" name="Rectangle 300"/>
          <p:cNvSpPr/>
          <p:nvPr/>
        </p:nvSpPr>
        <p:spPr>
          <a:xfrm>
            <a:off x="1729319" y="5849619"/>
            <a:ext cx="419100" cy="149224"/>
          </a:xfrm>
          <a:prstGeom prst="rec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35" name="Rectangle 301"/>
          <p:cNvSpPr/>
          <p:nvPr/>
        </p:nvSpPr>
        <p:spPr>
          <a:xfrm>
            <a:off x="2235201" y="5849619"/>
            <a:ext cx="419100" cy="149224"/>
          </a:xfrm>
          <a:prstGeom prst="rec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36" name="Rectangle 302"/>
          <p:cNvSpPr/>
          <p:nvPr/>
        </p:nvSpPr>
        <p:spPr>
          <a:xfrm>
            <a:off x="2743200" y="5849619"/>
            <a:ext cx="421217" cy="149224"/>
          </a:xfrm>
          <a:prstGeom prst="rec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37" name="Rectangle 303"/>
          <p:cNvSpPr/>
          <p:nvPr/>
        </p:nvSpPr>
        <p:spPr>
          <a:xfrm>
            <a:off x="1219200" y="6061076"/>
            <a:ext cx="423333" cy="149224"/>
          </a:xfrm>
          <a:prstGeom prst="rec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38" name="Rectangle 304"/>
          <p:cNvSpPr/>
          <p:nvPr/>
        </p:nvSpPr>
        <p:spPr>
          <a:xfrm>
            <a:off x="1729319" y="6061076"/>
            <a:ext cx="419100" cy="149224"/>
          </a:xfrm>
          <a:prstGeom prst="rec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39" name="Rectangle 305"/>
          <p:cNvSpPr/>
          <p:nvPr/>
        </p:nvSpPr>
        <p:spPr>
          <a:xfrm>
            <a:off x="2235200" y="6061075"/>
            <a:ext cx="419100" cy="149225"/>
          </a:xfrm>
          <a:prstGeom prst="rec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40" name="Rectangle 306"/>
          <p:cNvSpPr/>
          <p:nvPr/>
        </p:nvSpPr>
        <p:spPr>
          <a:xfrm>
            <a:off x="2743200" y="6061076"/>
            <a:ext cx="421217" cy="149224"/>
          </a:xfrm>
          <a:prstGeom prst="rec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41" name="Rectangle 307"/>
          <p:cNvSpPr/>
          <p:nvPr/>
        </p:nvSpPr>
        <p:spPr>
          <a:xfrm>
            <a:off x="1219200" y="5395595"/>
            <a:ext cx="423333" cy="149224"/>
          </a:xfrm>
          <a:prstGeom prst="rect">
            <a:avLst/>
          </a:prstGeom>
          <a:solidFill>
            <a:srgbClr val="7030A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42" name="Rectangle 308"/>
          <p:cNvSpPr/>
          <p:nvPr/>
        </p:nvSpPr>
        <p:spPr>
          <a:xfrm>
            <a:off x="1729319" y="5395595"/>
            <a:ext cx="419100" cy="149224"/>
          </a:xfrm>
          <a:prstGeom prst="rect">
            <a:avLst/>
          </a:prstGeom>
          <a:solidFill>
            <a:srgbClr val="7030A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43" name="Rectangle 309"/>
          <p:cNvSpPr/>
          <p:nvPr/>
        </p:nvSpPr>
        <p:spPr>
          <a:xfrm>
            <a:off x="2235201" y="5392420"/>
            <a:ext cx="419100" cy="149224"/>
          </a:xfrm>
          <a:prstGeom prst="rect">
            <a:avLst/>
          </a:prstGeom>
          <a:solidFill>
            <a:srgbClr val="7030A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44" name="Rectangle 310"/>
          <p:cNvSpPr/>
          <p:nvPr/>
        </p:nvSpPr>
        <p:spPr>
          <a:xfrm>
            <a:off x="2743200" y="5392420"/>
            <a:ext cx="421217" cy="149224"/>
          </a:xfrm>
          <a:prstGeom prst="rect">
            <a:avLst/>
          </a:prstGeom>
          <a:solidFill>
            <a:srgbClr val="7030A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45" name="Rectangle 311"/>
          <p:cNvSpPr/>
          <p:nvPr/>
        </p:nvSpPr>
        <p:spPr>
          <a:xfrm>
            <a:off x="1219200" y="6306822"/>
            <a:ext cx="423333" cy="146051"/>
          </a:xfrm>
          <a:prstGeom prst="rec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46" name="Rectangle 312"/>
          <p:cNvSpPr/>
          <p:nvPr/>
        </p:nvSpPr>
        <p:spPr>
          <a:xfrm>
            <a:off x="1729319" y="6306822"/>
            <a:ext cx="419100" cy="146051"/>
          </a:xfrm>
          <a:prstGeom prst="rec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47" name="Rectangle 313"/>
          <p:cNvSpPr/>
          <p:nvPr/>
        </p:nvSpPr>
        <p:spPr>
          <a:xfrm>
            <a:off x="2235201" y="6306822"/>
            <a:ext cx="419100" cy="146051"/>
          </a:xfrm>
          <a:prstGeom prst="rec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48" name="Rectangle 314"/>
          <p:cNvSpPr/>
          <p:nvPr/>
        </p:nvSpPr>
        <p:spPr>
          <a:xfrm>
            <a:off x="2743200" y="6306822"/>
            <a:ext cx="421217" cy="146051"/>
          </a:xfrm>
          <a:prstGeom prst="rec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49" name="Rectangle 315"/>
          <p:cNvSpPr/>
          <p:nvPr/>
        </p:nvSpPr>
        <p:spPr>
          <a:xfrm>
            <a:off x="1219200" y="6524626"/>
            <a:ext cx="423333" cy="146051"/>
          </a:xfrm>
          <a:prstGeom prst="rec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50" name="Rectangle 316"/>
          <p:cNvSpPr/>
          <p:nvPr/>
        </p:nvSpPr>
        <p:spPr>
          <a:xfrm>
            <a:off x="1729319" y="6524626"/>
            <a:ext cx="419100" cy="146051"/>
          </a:xfrm>
          <a:prstGeom prst="rec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51" name="Rectangle 317"/>
          <p:cNvSpPr/>
          <p:nvPr/>
        </p:nvSpPr>
        <p:spPr>
          <a:xfrm>
            <a:off x="2235201" y="6524626"/>
            <a:ext cx="419100" cy="146051"/>
          </a:xfrm>
          <a:prstGeom prst="rec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52" name="Rectangle 318"/>
          <p:cNvSpPr/>
          <p:nvPr/>
        </p:nvSpPr>
        <p:spPr>
          <a:xfrm>
            <a:off x="2743200" y="6524626"/>
            <a:ext cx="421217" cy="146051"/>
          </a:xfrm>
          <a:prstGeom prst="rec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53" name="Rectangle 321"/>
          <p:cNvSpPr/>
          <p:nvPr/>
        </p:nvSpPr>
        <p:spPr>
          <a:xfrm>
            <a:off x="3636012" y="2987358"/>
            <a:ext cx="423333" cy="147639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54" name="Rectangle 322"/>
          <p:cNvSpPr/>
          <p:nvPr/>
        </p:nvSpPr>
        <p:spPr>
          <a:xfrm>
            <a:off x="4208145" y="2987358"/>
            <a:ext cx="423333" cy="147639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08842" tIns="54421" rIns="108842" bIns="54421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zh-CN" altLang="en-US" sz="2135" b="1" noProof="1">
              <a:solidFill>
                <a:srgbClr val="CC33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55" name="Rectangle 323"/>
          <p:cNvSpPr/>
          <p:nvPr/>
        </p:nvSpPr>
        <p:spPr>
          <a:xfrm>
            <a:off x="4779433" y="2987358"/>
            <a:ext cx="423333" cy="147639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56" name="Rectangle 324"/>
          <p:cNvSpPr/>
          <p:nvPr/>
        </p:nvSpPr>
        <p:spPr>
          <a:xfrm>
            <a:off x="5317068" y="2987358"/>
            <a:ext cx="423333" cy="147639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57" name="Rectangle 325"/>
          <p:cNvSpPr/>
          <p:nvPr/>
        </p:nvSpPr>
        <p:spPr>
          <a:xfrm>
            <a:off x="5897035" y="2987358"/>
            <a:ext cx="419100" cy="147639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08842" tIns="54421" rIns="108842" bIns="54421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zh-CN" altLang="en-US" sz="2135" b="1" noProof="1">
              <a:solidFill>
                <a:srgbClr val="CC33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58" name="Rectangle 326"/>
          <p:cNvSpPr/>
          <p:nvPr/>
        </p:nvSpPr>
        <p:spPr>
          <a:xfrm>
            <a:off x="6415618" y="2987358"/>
            <a:ext cx="419100" cy="147639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59" name="Rectangle 327"/>
          <p:cNvSpPr/>
          <p:nvPr/>
        </p:nvSpPr>
        <p:spPr>
          <a:xfrm>
            <a:off x="6886576" y="2987358"/>
            <a:ext cx="419100" cy="147639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60" name="Rectangle 328"/>
          <p:cNvSpPr/>
          <p:nvPr/>
        </p:nvSpPr>
        <p:spPr>
          <a:xfrm>
            <a:off x="7365788" y="2987358"/>
            <a:ext cx="423333" cy="147639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08842" tIns="54421" rIns="108842" bIns="54421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zh-CN" altLang="en-US" sz="2135" b="1" noProof="1">
              <a:solidFill>
                <a:srgbClr val="CC33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61" name="Rectangle 329"/>
          <p:cNvSpPr/>
          <p:nvPr/>
        </p:nvSpPr>
        <p:spPr>
          <a:xfrm>
            <a:off x="7899188" y="2987358"/>
            <a:ext cx="423333" cy="147639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62" name="Rectangle 330"/>
          <p:cNvSpPr/>
          <p:nvPr/>
        </p:nvSpPr>
        <p:spPr>
          <a:xfrm>
            <a:off x="3640457" y="3249295"/>
            <a:ext cx="423333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63" name="Rectangle 331"/>
          <p:cNvSpPr/>
          <p:nvPr/>
        </p:nvSpPr>
        <p:spPr>
          <a:xfrm>
            <a:off x="4208145" y="3260408"/>
            <a:ext cx="423333" cy="139700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64" name="Rectangle 332"/>
          <p:cNvSpPr/>
          <p:nvPr/>
        </p:nvSpPr>
        <p:spPr>
          <a:xfrm>
            <a:off x="4779433" y="3249295"/>
            <a:ext cx="423333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65" name="Rectangle 333"/>
          <p:cNvSpPr/>
          <p:nvPr/>
        </p:nvSpPr>
        <p:spPr>
          <a:xfrm>
            <a:off x="5317068" y="3249295"/>
            <a:ext cx="423333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66" name="Rectangle 334"/>
          <p:cNvSpPr/>
          <p:nvPr/>
        </p:nvSpPr>
        <p:spPr>
          <a:xfrm>
            <a:off x="5897035" y="3249295"/>
            <a:ext cx="419100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67" name="Rectangle 335"/>
          <p:cNvSpPr/>
          <p:nvPr/>
        </p:nvSpPr>
        <p:spPr>
          <a:xfrm>
            <a:off x="6415618" y="3249295"/>
            <a:ext cx="419100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08842" tIns="54421" rIns="108842" bIns="54421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zh-CN" altLang="en-US" sz="2135" b="1" noProof="1">
              <a:solidFill>
                <a:srgbClr val="CC33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68" name="Rectangle 336"/>
          <p:cNvSpPr/>
          <p:nvPr/>
        </p:nvSpPr>
        <p:spPr>
          <a:xfrm>
            <a:off x="6886576" y="3249295"/>
            <a:ext cx="419100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08842" tIns="54421" rIns="108842" bIns="54421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zh-CN" altLang="en-US" sz="2135" b="1" noProof="1">
              <a:solidFill>
                <a:srgbClr val="CC33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69" name="Rectangle 337"/>
          <p:cNvSpPr/>
          <p:nvPr/>
        </p:nvSpPr>
        <p:spPr>
          <a:xfrm>
            <a:off x="7365788" y="3249295"/>
            <a:ext cx="423333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70" name="Rectangle 338"/>
          <p:cNvSpPr/>
          <p:nvPr/>
        </p:nvSpPr>
        <p:spPr>
          <a:xfrm>
            <a:off x="7899188" y="3249295"/>
            <a:ext cx="423333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08842" tIns="54421" rIns="108842" bIns="54421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zh-CN" altLang="en-US" sz="2135" b="1" noProof="1">
              <a:solidFill>
                <a:srgbClr val="CC33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71" name="Rectangle 339"/>
          <p:cNvSpPr/>
          <p:nvPr/>
        </p:nvSpPr>
        <p:spPr>
          <a:xfrm>
            <a:off x="3636012" y="3488373"/>
            <a:ext cx="423333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08842" tIns="54421" rIns="108842" bIns="54421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zh-CN" altLang="en-US" sz="2135" b="1" noProof="1">
              <a:solidFill>
                <a:srgbClr val="CC33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72" name="Rectangle 340"/>
          <p:cNvSpPr/>
          <p:nvPr/>
        </p:nvSpPr>
        <p:spPr>
          <a:xfrm>
            <a:off x="4208145" y="3488373"/>
            <a:ext cx="423333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73" name="Rectangle 341"/>
          <p:cNvSpPr/>
          <p:nvPr/>
        </p:nvSpPr>
        <p:spPr>
          <a:xfrm>
            <a:off x="4779433" y="3488373"/>
            <a:ext cx="423333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74" name="Rectangle 342"/>
          <p:cNvSpPr/>
          <p:nvPr/>
        </p:nvSpPr>
        <p:spPr>
          <a:xfrm>
            <a:off x="5321513" y="3488373"/>
            <a:ext cx="423333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08842" tIns="54421" rIns="108842" bIns="54421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zh-CN" altLang="en-US" sz="2135" b="1" noProof="1">
              <a:solidFill>
                <a:srgbClr val="CC33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75" name="Rectangle 343"/>
          <p:cNvSpPr/>
          <p:nvPr/>
        </p:nvSpPr>
        <p:spPr>
          <a:xfrm>
            <a:off x="5897035" y="3488373"/>
            <a:ext cx="419100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76" name="Rectangle 344"/>
          <p:cNvSpPr/>
          <p:nvPr/>
        </p:nvSpPr>
        <p:spPr>
          <a:xfrm>
            <a:off x="6415618" y="3488373"/>
            <a:ext cx="419100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77" name="Rectangle 345"/>
          <p:cNvSpPr/>
          <p:nvPr/>
        </p:nvSpPr>
        <p:spPr>
          <a:xfrm>
            <a:off x="6886576" y="3488373"/>
            <a:ext cx="419100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08842" tIns="54421" rIns="108842" bIns="54421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zh-CN" altLang="en-US" sz="2135" b="1" noProof="1">
              <a:solidFill>
                <a:srgbClr val="0070C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78" name="Rectangle 346"/>
          <p:cNvSpPr/>
          <p:nvPr/>
        </p:nvSpPr>
        <p:spPr>
          <a:xfrm>
            <a:off x="7365788" y="3488373"/>
            <a:ext cx="423333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08842" tIns="54421" rIns="108842" bIns="54421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zh-CN" altLang="en-US" sz="2135" b="1" noProof="1">
              <a:solidFill>
                <a:srgbClr val="CC33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79" name="Rectangle 347"/>
          <p:cNvSpPr/>
          <p:nvPr/>
        </p:nvSpPr>
        <p:spPr>
          <a:xfrm>
            <a:off x="7899188" y="3488373"/>
            <a:ext cx="423333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82" name="Rectangle 350"/>
          <p:cNvSpPr/>
          <p:nvPr/>
        </p:nvSpPr>
        <p:spPr>
          <a:xfrm>
            <a:off x="4779433" y="4183063"/>
            <a:ext cx="423333" cy="147639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83" name="Rectangle 351"/>
          <p:cNvSpPr/>
          <p:nvPr/>
        </p:nvSpPr>
        <p:spPr>
          <a:xfrm>
            <a:off x="5321301" y="4183063"/>
            <a:ext cx="419100" cy="147639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84" name="Rectangle 352"/>
          <p:cNvSpPr/>
          <p:nvPr/>
        </p:nvSpPr>
        <p:spPr>
          <a:xfrm>
            <a:off x="5897035" y="4183063"/>
            <a:ext cx="419100" cy="147639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85" name="Rectangle 353"/>
          <p:cNvSpPr/>
          <p:nvPr/>
        </p:nvSpPr>
        <p:spPr>
          <a:xfrm>
            <a:off x="6415618" y="4183063"/>
            <a:ext cx="419100" cy="147639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86" name="Rectangle 354"/>
          <p:cNvSpPr/>
          <p:nvPr/>
        </p:nvSpPr>
        <p:spPr>
          <a:xfrm>
            <a:off x="6882343" y="4183063"/>
            <a:ext cx="423333" cy="147639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87" name="Rectangle 355"/>
          <p:cNvSpPr/>
          <p:nvPr/>
        </p:nvSpPr>
        <p:spPr>
          <a:xfrm>
            <a:off x="7370021" y="4183063"/>
            <a:ext cx="419100" cy="147639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88" name="Rectangle 356"/>
          <p:cNvSpPr/>
          <p:nvPr/>
        </p:nvSpPr>
        <p:spPr>
          <a:xfrm>
            <a:off x="7899188" y="4183063"/>
            <a:ext cx="423333" cy="147639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91" name="Rectangle 359"/>
          <p:cNvSpPr/>
          <p:nvPr/>
        </p:nvSpPr>
        <p:spPr>
          <a:xfrm>
            <a:off x="4779433" y="4380865"/>
            <a:ext cx="423333" cy="149224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92" name="Rectangle 360"/>
          <p:cNvSpPr/>
          <p:nvPr/>
        </p:nvSpPr>
        <p:spPr>
          <a:xfrm>
            <a:off x="5321301" y="4380865"/>
            <a:ext cx="419100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93" name="Rectangle 361"/>
          <p:cNvSpPr/>
          <p:nvPr/>
        </p:nvSpPr>
        <p:spPr>
          <a:xfrm>
            <a:off x="5897035" y="4380865"/>
            <a:ext cx="419100" cy="152400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94" name="Rectangle 362"/>
          <p:cNvSpPr/>
          <p:nvPr/>
        </p:nvSpPr>
        <p:spPr>
          <a:xfrm>
            <a:off x="6415618" y="4380865"/>
            <a:ext cx="419100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95" name="Rectangle 363"/>
          <p:cNvSpPr/>
          <p:nvPr/>
        </p:nvSpPr>
        <p:spPr>
          <a:xfrm>
            <a:off x="6882343" y="4380865"/>
            <a:ext cx="423333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96" name="Rectangle 364"/>
          <p:cNvSpPr/>
          <p:nvPr/>
        </p:nvSpPr>
        <p:spPr>
          <a:xfrm>
            <a:off x="7370021" y="4380865"/>
            <a:ext cx="419100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97" name="Rectangle 365"/>
          <p:cNvSpPr/>
          <p:nvPr/>
        </p:nvSpPr>
        <p:spPr>
          <a:xfrm>
            <a:off x="7899188" y="4380865"/>
            <a:ext cx="423333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98" name="Rectangle 366"/>
          <p:cNvSpPr/>
          <p:nvPr/>
        </p:nvSpPr>
        <p:spPr>
          <a:xfrm>
            <a:off x="3640245" y="3721417"/>
            <a:ext cx="419100" cy="147639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99" name="Rectangle 367"/>
          <p:cNvSpPr/>
          <p:nvPr/>
        </p:nvSpPr>
        <p:spPr>
          <a:xfrm>
            <a:off x="4208145" y="3716337"/>
            <a:ext cx="423333" cy="147639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00" name="Rectangle 368"/>
          <p:cNvSpPr/>
          <p:nvPr/>
        </p:nvSpPr>
        <p:spPr>
          <a:xfrm>
            <a:off x="4779433" y="3716337"/>
            <a:ext cx="423333" cy="147639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01" name="Rectangle 369"/>
          <p:cNvSpPr/>
          <p:nvPr/>
        </p:nvSpPr>
        <p:spPr>
          <a:xfrm>
            <a:off x="5321301" y="3716337"/>
            <a:ext cx="419100" cy="147639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02" name="Rectangle 370"/>
          <p:cNvSpPr/>
          <p:nvPr/>
        </p:nvSpPr>
        <p:spPr>
          <a:xfrm>
            <a:off x="5897035" y="3716337"/>
            <a:ext cx="419100" cy="147639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03" name="Rectangle 371"/>
          <p:cNvSpPr/>
          <p:nvPr/>
        </p:nvSpPr>
        <p:spPr>
          <a:xfrm>
            <a:off x="6415618" y="3716337"/>
            <a:ext cx="419100" cy="147639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04" name="Rectangle 372"/>
          <p:cNvSpPr/>
          <p:nvPr/>
        </p:nvSpPr>
        <p:spPr>
          <a:xfrm>
            <a:off x="6882343" y="3716337"/>
            <a:ext cx="423333" cy="147639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05" name="Rectangle 373"/>
          <p:cNvSpPr/>
          <p:nvPr/>
        </p:nvSpPr>
        <p:spPr>
          <a:xfrm>
            <a:off x="7370021" y="3716337"/>
            <a:ext cx="419100" cy="147639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06" name="Rectangle 374"/>
          <p:cNvSpPr/>
          <p:nvPr/>
        </p:nvSpPr>
        <p:spPr>
          <a:xfrm>
            <a:off x="7899188" y="3716337"/>
            <a:ext cx="423333" cy="147639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09" name="Rectangle 377"/>
          <p:cNvSpPr/>
          <p:nvPr/>
        </p:nvSpPr>
        <p:spPr>
          <a:xfrm>
            <a:off x="4779433" y="3937954"/>
            <a:ext cx="423333" cy="15081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08842" tIns="54421" rIns="108842" bIns="54421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zh-CN" altLang="en-US" sz="2135" b="1" noProof="1">
              <a:solidFill>
                <a:srgbClr val="CC33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310" name="Rectangle 378"/>
          <p:cNvSpPr/>
          <p:nvPr/>
        </p:nvSpPr>
        <p:spPr>
          <a:xfrm>
            <a:off x="5321301" y="3937954"/>
            <a:ext cx="419100" cy="15081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08842" tIns="54421" rIns="108842" bIns="54421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zh-CN" altLang="en-US" sz="2135" b="1" noProof="1">
              <a:solidFill>
                <a:srgbClr val="CC33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311" name="Rectangle 379"/>
          <p:cNvSpPr/>
          <p:nvPr/>
        </p:nvSpPr>
        <p:spPr>
          <a:xfrm>
            <a:off x="5897035" y="3939543"/>
            <a:ext cx="419100" cy="14922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08842" tIns="54421" rIns="108842" bIns="54421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zh-CN" altLang="en-US" sz="2135" b="1" noProof="1">
              <a:solidFill>
                <a:srgbClr val="CC33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312" name="Rectangle 380"/>
          <p:cNvSpPr/>
          <p:nvPr/>
        </p:nvSpPr>
        <p:spPr>
          <a:xfrm>
            <a:off x="6415618" y="3937954"/>
            <a:ext cx="419100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13" name="Rectangle 381"/>
          <p:cNvSpPr/>
          <p:nvPr/>
        </p:nvSpPr>
        <p:spPr>
          <a:xfrm>
            <a:off x="6882343" y="3939543"/>
            <a:ext cx="423333" cy="149224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14" name="Rectangle 382"/>
          <p:cNvSpPr/>
          <p:nvPr/>
        </p:nvSpPr>
        <p:spPr>
          <a:xfrm>
            <a:off x="7370021" y="3939543"/>
            <a:ext cx="419100" cy="149224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15" name="Rectangle 383"/>
          <p:cNvSpPr/>
          <p:nvPr/>
        </p:nvSpPr>
        <p:spPr>
          <a:xfrm>
            <a:off x="7899188" y="3937954"/>
            <a:ext cx="423333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8631767" y="2750821"/>
            <a:ext cx="423333" cy="150813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9160933" y="2750821"/>
            <a:ext cx="423333" cy="150813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9692217" y="2750821"/>
            <a:ext cx="423333" cy="150813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10215035" y="2750821"/>
            <a:ext cx="419100" cy="150813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10767485" y="2750821"/>
            <a:ext cx="419100" cy="150813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11277600" y="2750821"/>
            <a:ext cx="423333" cy="150813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6" name="Rectangle 80"/>
          <p:cNvSpPr>
            <a:spLocks noChangeArrowheads="1"/>
          </p:cNvSpPr>
          <p:nvPr/>
        </p:nvSpPr>
        <p:spPr bwMode="auto">
          <a:xfrm>
            <a:off x="8631767" y="3249295"/>
            <a:ext cx="423333" cy="150813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16" name="Rectangle 81"/>
          <p:cNvSpPr>
            <a:spLocks noChangeArrowheads="1"/>
          </p:cNvSpPr>
          <p:nvPr/>
        </p:nvSpPr>
        <p:spPr bwMode="auto">
          <a:xfrm>
            <a:off x="9160933" y="3260725"/>
            <a:ext cx="423333" cy="150813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17" name="Rectangle 82"/>
          <p:cNvSpPr>
            <a:spLocks noChangeArrowheads="1"/>
          </p:cNvSpPr>
          <p:nvPr/>
        </p:nvSpPr>
        <p:spPr bwMode="auto">
          <a:xfrm>
            <a:off x="9692217" y="3249295"/>
            <a:ext cx="423333" cy="150813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18" name="Rectangle 83"/>
          <p:cNvSpPr>
            <a:spLocks noChangeArrowheads="1"/>
          </p:cNvSpPr>
          <p:nvPr/>
        </p:nvSpPr>
        <p:spPr bwMode="auto">
          <a:xfrm>
            <a:off x="10215035" y="3249295"/>
            <a:ext cx="419100" cy="150813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19" name="Rectangle 84"/>
          <p:cNvSpPr>
            <a:spLocks noChangeArrowheads="1"/>
          </p:cNvSpPr>
          <p:nvPr/>
        </p:nvSpPr>
        <p:spPr bwMode="auto">
          <a:xfrm>
            <a:off x="10767485" y="3249295"/>
            <a:ext cx="419100" cy="150813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20" name="Rectangle 85"/>
          <p:cNvSpPr>
            <a:spLocks noChangeArrowheads="1"/>
          </p:cNvSpPr>
          <p:nvPr/>
        </p:nvSpPr>
        <p:spPr bwMode="auto">
          <a:xfrm>
            <a:off x="11277600" y="3249295"/>
            <a:ext cx="423333" cy="150813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28" name="Rectangle 104"/>
          <p:cNvSpPr/>
          <p:nvPr/>
        </p:nvSpPr>
        <p:spPr>
          <a:xfrm>
            <a:off x="8631767" y="4380865"/>
            <a:ext cx="423333" cy="147639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29" name="Rectangle 105"/>
          <p:cNvSpPr/>
          <p:nvPr/>
        </p:nvSpPr>
        <p:spPr>
          <a:xfrm>
            <a:off x="9160933" y="4380865"/>
            <a:ext cx="423333" cy="147639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30" name="Rectangle 106"/>
          <p:cNvSpPr/>
          <p:nvPr/>
        </p:nvSpPr>
        <p:spPr>
          <a:xfrm>
            <a:off x="9692217" y="4380865"/>
            <a:ext cx="423333" cy="147639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331" name="Rectangle 107"/>
          <p:cNvSpPr/>
          <p:nvPr/>
        </p:nvSpPr>
        <p:spPr>
          <a:xfrm>
            <a:off x="10215035" y="4380865"/>
            <a:ext cx="419100" cy="147639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32" name="Rectangle 108"/>
          <p:cNvSpPr/>
          <p:nvPr/>
        </p:nvSpPr>
        <p:spPr>
          <a:xfrm>
            <a:off x="10767485" y="4380865"/>
            <a:ext cx="419100" cy="147639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33" name="Rectangle 109"/>
          <p:cNvSpPr/>
          <p:nvPr/>
        </p:nvSpPr>
        <p:spPr>
          <a:xfrm>
            <a:off x="11277600" y="4380865"/>
            <a:ext cx="423333" cy="147639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27" name="Rectangle 147"/>
          <p:cNvSpPr>
            <a:spLocks noChangeArrowheads="1"/>
          </p:cNvSpPr>
          <p:nvPr/>
        </p:nvSpPr>
        <p:spPr bwMode="auto">
          <a:xfrm>
            <a:off x="8631767" y="2987358"/>
            <a:ext cx="423333" cy="150813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8" name="Rectangle 148"/>
          <p:cNvSpPr>
            <a:spLocks noChangeArrowheads="1"/>
          </p:cNvSpPr>
          <p:nvPr/>
        </p:nvSpPr>
        <p:spPr bwMode="auto">
          <a:xfrm>
            <a:off x="9160933" y="2987358"/>
            <a:ext cx="423333" cy="150813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9" name="Rectangle 149"/>
          <p:cNvSpPr>
            <a:spLocks noChangeArrowheads="1"/>
          </p:cNvSpPr>
          <p:nvPr/>
        </p:nvSpPr>
        <p:spPr bwMode="auto">
          <a:xfrm>
            <a:off x="9692217" y="2987358"/>
            <a:ext cx="423333" cy="150813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0" name="Rectangle 150"/>
          <p:cNvSpPr>
            <a:spLocks noChangeArrowheads="1"/>
          </p:cNvSpPr>
          <p:nvPr/>
        </p:nvSpPr>
        <p:spPr bwMode="auto">
          <a:xfrm>
            <a:off x="10215035" y="2987358"/>
            <a:ext cx="419100" cy="150813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5" name="Rectangle 151"/>
          <p:cNvSpPr>
            <a:spLocks noChangeArrowheads="1"/>
          </p:cNvSpPr>
          <p:nvPr/>
        </p:nvSpPr>
        <p:spPr bwMode="auto">
          <a:xfrm>
            <a:off x="10767485" y="2987358"/>
            <a:ext cx="419100" cy="150813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03" name="Rectangle 152"/>
          <p:cNvSpPr>
            <a:spLocks noChangeArrowheads="1"/>
          </p:cNvSpPr>
          <p:nvPr/>
        </p:nvSpPr>
        <p:spPr bwMode="auto">
          <a:xfrm>
            <a:off x="11277600" y="2987358"/>
            <a:ext cx="423333" cy="150813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40" name="Rectangle 153"/>
          <p:cNvSpPr/>
          <p:nvPr/>
        </p:nvSpPr>
        <p:spPr>
          <a:xfrm>
            <a:off x="8631767" y="4181158"/>
            <a:ext cx="423333" cy="147639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41" name="Rectangle 154"/>
          <p:cNvSpPr/>
          <p:nvPr/>
        </p:nvSpPr>
        <p:spPr>
          <a:xfrm>
            <a:off x="9160933" y="4183379"/>
            <a:ext cx="423333" cy="147639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42" name="Rectangle 155"/>
          <p:cNvSpPr/>
          <p:nvPr/>
        </p:nvSpPr>
        <p:spPr>
          <a:xfrm>
            <a:off x="9692217" y="4181158"/>
            <a:ext cx="423333" cy="147639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343" name="Rectangle 156"/>
          <p:cNvSpPr/>
          <p:nvPr/>
        </p:nvSpPr>
        <p:spPr>
          <a:xfrm>
            <a:off x="10215035" y="4181475"/>
            <a:ext cx="419100" cy="147639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44" name="Rectangle 157"/>
          <p:cNvSpPr/>
          <p:nvPr/>
        </p:nvSpPr>
        <p:spPr>
          <a:xfrm>
            <a:off x="10767485" y="4181474"/>
            <a:ext cx="419100" cy="147639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45" name="Rectangle 158"/>
          <p:cNvSpPr/>
          <p:nvPr/>
        </p:nvSpPr>
        <p:spPr>
          <a:xfrm>
            <a:off x="11277600" y="4183379"/>
            <a:ext cx="423333" cy="147639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46" name="Rectangle 197"/>
          <p:cNvSpPr/>
          <p:nvPr/>
        </p:nvSpPr>
        <p:spPr>
          <a:xfrm>
            <a:off x="8631767" y="3488373"/>
            <a:ext cx="423333" cy="150813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47" name="Rectangle 198"/>
          <p:cNvSpPr/>
          <p:nvPr/>
        </p:nvSpPr>
        <p:spPr>
          <a:xfrm>
            <a:off x="9160933" y="3488373"/>
            <a:ext cx="423333" cy="150813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48" name="Rectangle 199"/>
          <p:cNvSpPr/>
          <p:nvPr/>
        </p:nvSpPr>
        <p:spPr>
          <a:xfrm>
            <a:off x="9692217" y="3488373"/>
            <a:ext cx="423333" cy="130175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49" name="Rectangle 200"/>
          <p:cNvSpPr/>
          <p:nvPr/>
        </p:nvSpPr>
        <p:spPr>
          <a:xfrm>
            <a:off x="10215035" y="3488373"/>
            <a:ext cx="419100" cy="150813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50" name="Rectangle 201"/>
          <p:cNvSpPr/>
          <p:nvPr/>
        </p:nvSpPr>
        <p:spPr>
          <a:xfrm>
            <a:off x="10767485" y="3488373"/>
            <a:ext cx="419100" cy="150813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51" name="Rectangle 202"/>
          <p:cNvSpPr/>
          <p:nvPr/>
        </p:nvSpPr>
        <p:spPr>
          <a:xfrm>
            <a:off x="11277600" y="3488373"/>
            <a:ext cx="423333" cy="152400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52" name="Rectangle 254"/>
          <p:cNvSpPr/>
          <p:nvPr/>
        </p:nvSpPr>
        <p:spPr>
          <a:xfrm>
            <a:off x="8631767" y="3716020"/>
            <a:ext cx="423333" cy="146051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53" name="Rectangle 255"/>
          <p:cNvSpPr/>
          <p:nvPr/>
        </p:nvSpPr>
        <p:spPr>
          <a:xfrm>
            <a:off x="9160933" y="3709671"/>
            <a:ext cx="423333" cy="152400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54" name="Rectangle 256"/>
          <p:cNvSpPr/>
          <p:nvPr/>
        </p:nvSpPr>
        <p:spPr>
          <a:xfrm>
            <a:off x="9692217" y="3711258"/>
            <a:ext cx="423333" cy="150813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55" name="Rectangle 257"/>
          <p:cNvSpPr/>
          <p:nvPr/>
        </p:nvSpPr>
        <p:spPr>
          <a:xfrm>
            <a:off x="10215035" y="3711258"/>
            <a:ext cx="419100" cy="150813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56" name="Rectangle 258"/>
          <p:cNvSpPr/>
          <p:nvPr/>
        </p:nvSpPr>
        <p:spPr>
          <a:xfrm>
            <a:off x="10767485" y="3709671"/>
            <a:ext cx="419100" cy="152400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57" name="Rectangle 259"/>
          <p:cNvSpPr/>
          <p:nvPr/>
        </p:nvSpPr>
        <p:spPr>
          <a:xfrm>
            <a:off x="11277600" y="3711258"/>
            <a:ext cx="423333" cy="150813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58" name="Rectangle 260"/>
          <p:cNvSpPr/>
          <p:nvPr/>
        </p:nvSpPr>
        <p:spPr>
          <a:xfrm>
            <a:off x="8631767" y="3937954"/>
            <a:ext cx="423333" cy="150813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59" name="Rectangle 261"/>
          <p:cNvSpPr/>
          <p:nvPr/>
        </p:nvSpPr>
        <p:spPr>
          <a:xfrm>
            <a:off x="9160933" y="3937954"/>
            <a:ext cx="423333" cy="150813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60" name="Rectangle 262"/>
          <p:cNvSpPr/>
          <p:nvPr/>
        </p:nvSpPr>
        <p:spPr>
          <a:xfrm>
            <a:off x="9692217" y="3937954"/>
            <a:ext cx="423333" cy="150813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2361" name="Rectangle 263"/>
          <p:cNvSpPr/>
          <p:nvPr/>
        </p:nvSpPr>
        <p:spPr>
          <a:xfrm>
            <a:off x="10215035" y="3937954"/>
            <a:ext cx="419100" cy="150813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62" name="Rectangle 264"/>
          <p:cNvSpPr/>
          <p:nvPr/>
        </p:nvSpPr>
        <p:spPr>
          <a:xfrm>
            <a:off x="10767485" y="3937319"/>
            <a:ext cx="419100" cy="150813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63" name="Rectangle 265"/>
          <p:cNvSpPr/>
          <p:nvPr/>
        </p:nvSpPr>
        <p:spPr>
          <a:xfrm>
            <a:off x="11277600" y="3937954"/>
            <a:ext cx="423333" cy="150813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04" name="Rectangle 310"/>
          <p:cNvSpPr>
            <a:spLocks noGrp="1" noChangeArrowheads="1"/>
          </p:cNvSpPr>
          <p:nvPr>
            <p:ph type="title"/>
          </p:nvPr>
        </p:nvSpPr>
        <p:spPr bwMode="auto">
          <a:xfrm>
            <a:off x="3568912" y="880746"/>
            <a:ext cx="5080000" cy="547370"/>
          </a:xfr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/>
          <a:scene3d>
            <a:camera prst="orthographicFront"/>
            <a:lightRig rig="balanced" dir="t"/>
          </a:scene3d>
          <a:sp3d prstMaterial="plastic"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42" tIns="54421" rIns="108842" bIns="54421" numCol="1" anchor="ctr" anchorCtr="0" compatLnSpc="1">
            <a:noAutofit/>
          </a:bodyPr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zh-CN" altLang="en-US" sz="2800" b="1" kern="0" dirty="0">
                <a:solidFill>
                  <a:schemeClr val="tx2"/>
                </a:solidFill>
                <a:ea typeface="微软雅黑" panose="020B0503020204020204" pitchFamily="34" charset="-122"/>
              </a:rPr>
              <a:t>主席台</a:t>
            </a:r>
          </a:p>
        </p:txBody>
      </p:sp>
      <p:sp>
        <p:nvSpPr>
          <p:cNvPr id="2364" name="Text Box 311"/>
          <p:cNvSpPr txBox="1"/>
          <p:nvPr/>
        </p:nvSpPr>
        <p:spPr>
          <a:xfrm>
            <a:off x="223521" y="645796"/>
            <a:ext cx="586105" cy="234950"/>
          </a:xfrm>
          <a:prstGeom prst="rect">
            <a:avLst/>
          </a:prstGeom>
          <a:noFill/>
          <a:ln w="9525">
            <a:noFill/>
          </a:ln>
        </p:spPr>
        <p:txBody>
          <a:bodyPr vert="eaVert" wrap="none" lIns="108842" tIns="54421" rIns="108842" bIns="54421" anchor="t">
            <a:spAutoFit/>
          </a:bodyPr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366" name="Text Box 315"/>
          <p:cNvSpPr txBox="1"/>
          <p:nvPr/>
        </p:nvSpPr>
        <p:spPr>
          <a:xfrm rot="-5521703">
            <a:off x="-209020" y="5086325"/>
            <a:ext cx="193675" cy="476885"/>
          </a:xfrm>
          <a:prstGeom prst="rect">
            <a:avLst/>
          </a:prstGeom>
          <a:noFill/>
          <a:ln w="9525">
            <a:noFill/>
          </a:ln>
        </p:spPr>
        <p:txBody>
          <a:bodyPr rot="10800000" lIns="108842" tIns="54421" rIns="108842" bIns="54421" anchor="t">
            <a:spAutoFit/>
          </a:bodyPr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2" name="Rectangle 73"/>
          <p:cNvSpPr/>
          <p:nvPr/>
        </p:nvSpPr>
        <p:spPr>
          <a:xfrm>
            <a:off x="4779433" y="2750821"/>
            <a:ext cx="423333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08842" tIns="54421" rIns="108842" bIns="54421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zh-CN" altLang="en-US" sz="2135" b="1" noProof="1">
              <a:solidFill>
                <a:srgbClr val="CC33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3" name="Rectangle 74"/>
          <p:cNvSpPr/>
          <p:nvPr/>
        </p:nvSpPr>
        <p:spPr>
          <a:xfrm>
            <a:off x="5317068" y="2750821"/>
            <a:ext cx="423333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08842" tIns="54421" rIns="108842" bIns="54421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zh-CN" altLang="en-US" sz="2135" b="1" noProof="1">
              <a:solidFill>
                <a:srgbClr val="CC33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4" name="Rectangle 75"/>
          <p:cNvSpPr/>
          <p:nvPr/>
        </p:nvSpPr>
        <p:spPr>
          <a:xfrm>
            <a:off x="5897035" y="2750821"/>
            <a:ext cx="419100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5" name="Rectangle 76"/>
          <p:cNvSpPr/>
          <p:nvPr/>
        </p:nvSpPr>
        <p:spPr>
          <a:xfrm>
            <a:off x="6415618" y="2750821"/>
            <a:ext cx="419100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08842" tIns="54421" rIns="108842" bIns="54421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zh-CN" altLang="en-US" sz="2135" b="1" noProof="1">
              <a:solidFill>
                <a:srgbClr val="CC33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6" name="Rectangle 77"/>
          <p:cNvSpPr/>
          <p:nvPr/>
        </p:nvSpPr>
        <p:spPr>
          <a:xfrm>
            <a:off x="6886576" y="2750821"/>
            <a:ext cx="419100" cy="152400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08842" tIns="54421" rIns="108842" bIns="54421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zh-CN" altLang="en-US" sz="2135" b="1" noProof="1">
              <a:solidFill>
                <a:srgbClr val="CC33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7" name="Rectangle 78"/>
          <p:cNvSpPr/>
          <p:nvPr/>
        </p:nvSpPr>
        <p:spPr>
          <a:xfrm>
            <a:off x="7365788" y="2750821"/>
            <a:ext cx="423333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8" name="Rectangle 79"/>
          <p:cNvSpPr/>
          <p:nvPr/>
        </p:nvSpPr>
        <p:spPr>
          <a:xfrm>
            <a:off x="7899188" y="2750821"/>
            <a:ext cx="423333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1" name="Rectangle 377"/>
          <p:cNvSpPr/>
          <p:nvPr/>
        </p:nvSpPr>
        <p:spPr>
          <a:xfrm>
            <a:off x="4779433" y="3937954"/>
            <a:ext cx="423333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2" name="Rectangle 378"/>
          <p:cNvSpPr/>
          <p:nvPr/>
        </p:nvSpPr>
        <p:spPr>
          <a:xfrm>
            <a:off x="5321301" y="3937954"/>
            <a:ext cx="419100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3" name="Rectangle 379"/>
          <p:cNvSpPr/>
          <p:nvPr/>
        </p:nvSpPr>
        <p:spPr>
          <a:xfrm>
            <a:off x="5897035" y="3939543"/>
            <a:ext cx="419100" cy="149224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6" name="Rectangle 348"/>
          <p:cNvSpPr/>
          <p:nvPr/>
        </p:nvSpPr>
        <p:spPr>
          <a:xfrm>
            <a:off x="3640245" y="4183063"/>
            <a:ext cx="419100" cy="147639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7" name="Rectangle 349"/>
          <p:cNvSpPr/>
          <p:nvPr/>
        </p:nvSpPr>
        <p:spPr>
          <a:xfrm>
            <a:off x="4208145" y="4183063"/>
            <a:ext cx="423333" cy="146051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8" name="Rectangle 357"/>
          <p:cNvSpPr/>
          <p:nvPr/>
        </p:nvSpPr>
        <p:spPr>
          <a:xfrm>
            <a:off x="3640245" y="4380865"/>
            <a:ext cx="419100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9" name="Rectangle 358"/>
          <p:cNvSpPr/>
          <p:nvPr/>
        </p:nvSpPr>
        <p:spPr>
          <a:xfrm>
            <a:off x="4208145" y="4380865"/>
            <a:ext cx="423333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0" name="Rectangle 375"/>
          <p:cNvSpPr/>
          <p:nvPr/>
        </p:nvSpPr>
        <p:spPr>
          <a:xfrm>
            <a:off x="3640245" y="3937954"/>
            <a:ext cx="419100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1" name="Rectangle 376"/>
          <p:cNvSpPr/>
          <p:nvPr/>
        </p:nvSpPr>
        <p:spPr>
          <a:xfrm>
            <a:off x="4208145" y="3937954"/>
            <a:ext cx="423333" cy="15081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4" name="Rectangle 272"/>
          <p:cNvSpPr/>
          <p:nvPr/>
        </p:nvSpPr>
        <p:spPr>
          <a:xfrm>
            <a:off x="4266988" y="6306822"/>
            <a:ext cx="423333" cy="149224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55" name="Rectangle 273"/>
          <p:cNvSpPr/>
          <p:nvPr/>
        </p:nvSpPr>
        <p:spPr>
          <a:xfrm>
            <a:off x="4797849" y="6306822"/>
            <a:ext cx="423333" cy="149224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6" name="Rectangle 274"/>
          <p:cNvSpPr/>
          <p:nvPr/>
        </p:nvSpPr>
        <p:spPr>
          <a:xfrm>
            <a:off x="5352415" y="6306822"/>
            <a:ext cx="421217" cy="149224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0" name="Rectangle 281"/>
          <p:cNvSpPr>
            <a:spLocks noChangeArrowheads="1"/>
          </p:cNvSpPr>
          <p:nvPr/>
        </p:nvSpPr>
        <p:spPr bwMode="auto">
          <a:xfrm>
            <a:off x="6929755" y="6306822"/>
            <a:ext cx="423333" cy="149224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2" name="Rectangle 284"/>
          <p:cNvSpPr>
            <a:spLocks noChangeArrowheads="1"/>
          </p:cNvSpPr>
          <p:nvPr/>
        </p:nvSpPr>
        <p:spPr bwMode="auto">
          <a:xfrm>
            <a:off x="7947871" y="6306822"/>
            <a:ext cx="421217" cy="14922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24" name="Rectangle 212"/>
          <p:cNvSpPr/>
          <p:nvPr/>
        </p:nvSpPr>
        <p:spPr>
          <a:xfrm>
            <a:off x="4266988" y="5849619"/>
            <a:ext cx="423333" cy="149224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125" name="Rectangle 213"/>
          <p:cNvSpPr/>
          <p:nvPr/>
        </p:nvSpPr>
        <p:spPr>
          <a:xfrm>
            <a:off x="5897246" y="5634989"/>
            <a:ext cx="423333" cy="149224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26" name="Rectangle 219"/>
          <p:cNvSpPr/>
          <p:nvPr/>
        </p:nvSpPr>
        <p:spPr>
          <a:xfrm>
            <a:off x="4797849" y="5849619"/>
            <a:ext cx="421217" cy="149224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27" name="Rectangle 220"/>
          <p:cNvSpPr/>
          <p:nvPr/>
        </p:nvSpPr>
        <p:spPr>
          <a:xfrm>
            <a:off x="6421755" y="5634989"/>
            <a:ext cx="423333" cy="149224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28" name="Rectangle 222"/>
          <p:cNvSpPr/>
          <p:nvPr/>
        </p:nvSpPr>
        <p:spPr>
          <a:xfrm>
            <a:off x="5352415" y="5849619"/>
            <a:ext cx="421217" cy="149224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29" name="Rectangle 224"/>
          <p:cNvSpPr/>
          <p:nvPr/>
        </p:nvSpPr>
        <p:spPr>
          <a:xfrm>
            <a:off x="7947871" y="5849619"/>
            <a:ext cx="421217" cy="14922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130" name="Rectangle 282"/>
          <p:cNvSpPr/>
          <p:nvPr/>
        </p:nvSpPr>
        <p:spPr>
          <a:xfrm>
            <a:off x="6929755" y="5634989"/>
            <a:ext cx="421217" cy="149224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1" name="Rectangle 116"/>
          <p:cNvSpPr/>
          <p:nvPr/>
        </p:nvSpPr>
        <p:spPr>
          <a:xfrm>
            <a:off x="7470140" y="5392420"/>
            <a:ext cx="421217" cy="152400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2" name="Rectangle 117"/>
          <p:cNvSpPr/>
          <p:nvPr/>
        </p:nvSpPr>
        <p:spPr>
          <a:xfrm>
            <a:off x="7470140" y="5849619"/>
            <a:ext cx="421217" cy="152400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5" name="Rectangle 194"/>
          <p:cNvSpPr/>
          <p:nvPr/>
        </p:nvSpPr>
        <p:spPr>
          <a:xfrm>
            <a:off x="7470140" y="5634989"/>
            <a:ext cx="421217" cy="152400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6" name="Rectangle 195"/>
          <p:cNvSpPr/>
          <p:nvPr/>
        </p:nvSpPr>
        <p:spPr>
          <a:xfrm>
            <a:off x="7947871" y="5634989"/>
            <a:ext cx="421217" cy="152400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7" name="Rectangle 196"/>
          <p:cNvSpPr/>
          <p:nvPr/>
        </p:nvSpPr>
        <p:spPr>
          <a:xfrm>
            <a:off x="5897246" y="5849619"/>
            <a:ext cx="423333" cy="152400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8" name="Rectangle 214"/>
          <p:cNvSpPr/>
          <p:nvPr/>
        </p:nvSpPr>
        <p:spPr>
          <a:xfrm>
            <a:off x="6422813" y="5392420"/>
            <a:ext cx="421217" cy="149224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9" name="Rectangle 111"/>
          <p:cNvSpPr/>
          <p:nvPr/>
        </p:nvSpPr>
        <p:spPr>
          <a:xfrm>
            <a:off x="4266988" y="5395595"/>
            <a:ext cx="423333" cy="152400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41" name="Rectangle 114"/>
          <p:cNvSpPr/>
          <p:nvPr/>
        </p:nvSpPr>
        <p:spPr>
          <a:xfrm>
            <a:off x="5897246" y="5392420"/>
            <a:ext cx="419100" cy="152400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42" name="Rectangle 115"/>
          <p:cNvSpPr/>
          <p:nvPr/>
        </p:nvSpPr>
        <p:spPr>
          <a:xfrm>
            <a:off x="6929755" y="5392420"/>
            <a:ext cx="419100" cy="152400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43" name="Rectangle 184"/>
          <p:cNvSpPr/>
          <p:nvPr/>
        </p:nvSpPr>
        <p:spPr>
          <a:xfrm>
            <a:off x="7470140" y="5163819"/>
            <a:ext cx="421217" cy="152400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44" name="Rectangle 186"/>
          <p:cNvSpPr/>
          <p:nvPr/>
        </p:nvSpPr>
        <p:spPr>
          <a:xfrm>
            <a:off x="7962265" y="5160644"/>
            <a:ext cx="423333" cy="152400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45" name="Rectangle 190"/>
          <p:cNvSpPr/>
          <p:nvPr/>
        </p:nvSpPr>
        <p:spPr>
          <a:xfrm>
            <a:off x="4792346" y="5634989"/>
            <a:ext cx="423333" cy="152400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46" name="Rectangle 183"/>
          <p:cNvSpPr/>
          <p:nvPr/>
        </p:nvSpPr>
        <p:spPr>
          <a:xfrm>
            <a:off x="6929755" y="5163819"/>
            <a:ext cx="421217" cy="152400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47" name="Rectangle 110"/>
          <p:cNvSpPr/>
          <p:nvPr/>
        </p:nvSpPr>
        <p:spPr>
          <a:xfrm>
            <a:off x="3696549" y="5392420"/>
            <a:ext cx="421217" cy="152400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48" name="Rectangle 177"/>
          <p:cNvSpPr/>
          <p:nvPr/>
        </p:nvSpPr>
        <p:spPr>
          <a:xfrm>
            <a:off x="3696549" y="5163819"/>
            <a:ext cx="421217" cy="152400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49" name="Rectangle 178"/>
          <p:cNvSpPr/>
          <p:nvPr/>
        </p:nvSpPr>
        <p:spPr>
          <a:xfrm>
            <a:off x="4266988" y="5163819"/>
            <a:ext cx="423333" cy="152400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50" name="Rectangle 179"/>
          <p:cNvSpPr/>
          <p:nvPr/>
        </p:nvSpPr>
        <p:spPr>
          <a:xfrm>
            <a:off x="4797849" y="5163819"/>
            <a:ext cx="423333" cy="152400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51" name="Rectangle 180"/>
          <p:cNvSpPr/>
          <p:nvPr/>
        </p:nvSpPr>
        <p:spPr>
          <a:xfrm>
            <a:off x="5352415" y="5163819"/>
            <a:ext cx="421217" cy="152400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52" name="Rectangle 181"/>
          <p:cNvSpPr/>
          <p:nvPr/>
        </p:nvSpPr>
        <p:spPr>
          <a:xfrm>
            <a:off x="5897246" y="5163819"/>
            <a:ext cx="419100" cy="152400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53" name="Rectangle 182"/>
          <p:cNvSpPr/>
          <p:nvPr/>
        </p:nvSpPr>
        <p:spPr>
          <a:xfrm>
            <a:off x="6423872" y="5163819"/>
            <a:ext cx="419100" cy="152400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54" name="Rectangle 211"/>
          <p:cNvSpPr/>
          <p:nvPr/>
        </p:nvSpPr>
        <p:spPr>
          <a:xfrm>
            <a:off x="3696549" y="5849619"/>
            <a:ext cx="421217" cy="149224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140" name="Rectangle 113"/>
          <p:cNvSpPr/>
          <p:nvPr/>
        </p:nvSpPr>
        <p:spPr>
          <a:xfrm>
            <a:off x="5352415" y="5392420"/>
            <a:ext cx="421217" cy="152400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71" name="Rectangle 196"/>
          <p:cNvSpPr/>
          <p:nvPr/>
        </p:nvSpPr>
        <p:spPr>
          <a:xfrm>
            <a:off x="6421755" y="5849619"/>
            <a:ext cx="423333" cy="152400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81" name="Rectangle 196"/>
          <p:cNvSpPr/>
          <p:nvPr/>
        </p:nvSpPr>
        <p:spPr>
          <a:xfrm>
            <a:off x="6929755" y="5849619"/>
            <a:ext cx="423333" cy="152400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98" name="Rectangle 275"/>
          <p:cNvSpPr/>
          <p:nvPr/>
        </p:nvSpPr>
        <p:spPr>
          <a:xfrm>
            <a:off x="6421755" y="6524626"/>
            <a:ext cx="423333" cy="149224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55" name="Rectangle 275"/>
          <p:cNvSpPr/>
          <p:nvPr/>
        </p:nvSpPr>
        <p:spPr>
          <a:xfrm>
            <a:off x="5352415" y="6524626"/>
            <a:ext cx="423333" cy="149224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56" name="Rectangle 275"/>
          <p:cNvSpPr/>
          <p:nvPr/>
        </p:nvSpPr>
        <p:spPr>
          <a:xfrm>
            <a:off x="7470140" y="6524626"/>
            <a:ext cx="423333" cy="149224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57" name="Rectangle 275"/>
          <p:cNvSpPr/>
          <p:nvPr/>
        </p:nvSpPr>
        <p:spPr>
          <a:xfrm>
            <a:off x="7470140" y="6061076"/>
            <a:ext cx="423333" cy="149224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58" name="Rectangle 275"/>
          <p:cNvSpPr/>
          <p:nvPr/>
        </p:nvSpPr>
        <p:spPr>
          <a:xfrm>
            <a:off x="6929755" y="6524626"/>
            <a:ext cx="423333" cy="149224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59" name="Rectangle 275"/>
          <p:cNvSpPr/>
          <p:nvPr/>
        </p:nvSpPr>
        <p:spPr>
          <a:xfrm>
            <a:off x="7945755" y="6061076"/>
            <a:ext cx="423333" cy="14922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60" name="Rectangle 275"/>
          <p:cNvSpPr/>
          <p:nvPr/>
        </p:nvSpPr>
        <p:spPr>
          <a:xfrm>
            <a:off x="7962265" y="6521451"/>
            <a:ext cx="423333" cy="14922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none" lIns="108842" tIns="54421" rIns="108842" bIns="54421" numCol="1" spcCol="0" rtlCol="0" fromWordArt="0" anchor="ctr" anchorCtr="0" forceAA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135" b="1">
              <a:solidFill>
                <a:srgbClr val="00CC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矩形 18"/>
          <p:cNvSpPr/>
          <p:nvPr/>
        </p:nvSpPr>
        <p:spPr>
          <a:xfrm flipV="1">
            <a:off x="4954905" y="1801495"/>
            <a:ext cx="948055" cy="241300"/>
          </a:xfrm>
          <a:prstGeom prst="rect">
            <a:avLst/>
          </a:prstGeom>
          <a:solidFill>
            <a:srgbClr val="C00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3" name="矩形 18"/>
          <p:cNvSpPr/>
          <p:nvPr/>
        </p:nvSpPr>
        <p:spPr>
          <a:xfrm flipV="1">
            <a:off x="6078220" y="1801495"/>
            <a:ext cx="948055" cy="241300"/>
          </a:xfrm>
          <a:prstGeom prst="rect">
            <a:avLst/>
          </a:prstGeom>
          <a:solidFill>
            <a:srgbClr val="C00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6" name="矩形 18"/>
          <p:cNvSpPr/>
          <p:nvPr/>
        </p:nvSpPr>
        <p:spPr>
          <a:xfrm flipV="1">
            <a:off x="7201535" y="1801495"/>
            <a:ext cx="948055" cy="241300"/>
          </a:xfrm>
          <a:prstGeom prst="rect">
            <a:avLst/>
          </a:prstGeom>
          <a:solidFill>
            <a:srgbClr val="C00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7" name="矩形 18"/>
          <p:cNvSpPr/>
          <p:nvPr/>
        </p:nvSpPr>
        <p:spPr>
          <a:xfrm flipV="1">
            <a:off x="3831590" y="2080260"/>
            <a:ext cx="948055" cy="241300"/>
          </a:xfrm>
          <a:prstGeom prst="rect">
            <a:avLst/>
          </a:prstGeom>
          <a:solidFill>
            <a:srgbClr val="C00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1" name="矩形 18"/>
          <p:cNvSpPr/>
          <p:nvPr/>
        </p:nvSpPr>
        <p:spPr>
          <a:xfrm flipV="1">
            <a:off x="4954905" y="2080260"/>
            <a:ext cx="948055" cy="241300"/>
          </a:xfrm>
          <a:prstGeom prst="rect">
            <a:avLst/>
          </a:prstGeom>
          <a:solidFill>
            <a:srgbClr val="C00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9" name="矩形 18"/>
          <p:cNvSpPr/>
          <p:nvPr/>
        </p:nvSpPr>
        <p:spPr>
          <a:xfrm flipV="1">
            <a:off x="6078220" y="2080260"/>
            <a:ext cx="948055" cy="241300"/>
          </a:xfrm>
          <a:prstGeom prst="rect">
            <a:avLst/>
          </a:prstGeom>
          <a:solidFill>
            <a:srgbClr val="C00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0" name="矩形 18"/>
          <p:cNvSpPr/>
          <p:nvPr/>
        </p:nvSpPr>
        <p:spPr>
          <a:xfrm flipV="1">
            <a:off x="7201535" y="2080260"/>
            <a:ext cx="948055" cy="241300"/>
          </a:xfrm>
          <a:prstGeom prst="rect">
            <a:avLst/>
          </a:prstGeom>
          <a:solidFill>
            <a:srgbClr val="C00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4" name="矩形 18"/>
          <p:cNvSpPr/>
          <p:nvPr/>
        </p:nvSpPr>
        <p:spPr>
          <a:xfrm flipV="1">
            <a:off x="3831590" y="2359025"/>
            <a:ext cx="948055" cy="241300"/>
          </a:xfrm>
          <a:prstGeom prst="rect">
            <a:avLst/>
          </a:prstGeom>
          <a:solidFill>
            <a:srgbClr val="C00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5" name="矩形 18"/>
          <p:cNvSpPr/>
          <p:nvPr/>
        </p:nvSpPr>
        <p:spPr>
          <a:xfrm flipV="1">
            <a:off x="4954905" y="2359025"/>
            <a:ext cx="948055" cy="241300"/>
          </a:xfrm>
          <a:prstGeom prst="rect">
            <a:avLst/>
          </a:prstGeom>
          <a:solidFill>
            <a:srgbClr val="C00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2" name="矩形 18"/>
          <p:cNvSpPr/>
          <p:nvPr/>
        </p:nvSpPr>
        <p:spPr>
          <a:xfrm flipV="1">
            <a:off x="6078220" y="2359025"/>
            <a:ext cx="948055" cy="241300"/>
          </a:xfrm>
          <a:prstGeom prst="rect">
            <a:avLst/>
          </a:prstGeom>
          <a:solidFill>
            <a:srgbClr val="C00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3" name="矩形 18"/>
          <p:cNvSpPr/>
          <p:nvPr/>
        </p:nvSpPr>
        <p:spPr>
          <a:xfrm flipV="1">
            <a:off x="7201535" y="2359025"/>
            <a:ext cx="948055" cy="241300"/>
          </a:xfrm>
          <a:prstGeom prst="rect">
            <a:avLst/>
          </a:prstGeom>
          <a:solidFill>
            <a:srgbClr val="C00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7" name="矩形 19"/>
          <p:cNvSpPr/>
          <p:nvPr/>
        </p:nvSpPr>
        <p:spPr>
          <a:xfrm>
            <a:off x="9665970" y="1804670"/>
            <a:ext cx="988060" cy="228600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8" name="矩形 19"/>
          <p:cNvSpPr/>
          <p:nvPr/>
        </p:nvSpPr>
        <p:spPr>
          <a:xfrm>
            <a:off x="10713085" y="1804670"/>
            <a:ext cx="988060" cy="228600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9" name="矩形 19"/>
          <p:cNvSpPr/>
          <p:nvPr/>
        </p:nvSpPr>
        <p:spPr>
          <a:xfrm>
            <a:off x="8631555" y="2086610"/>
            <a:ext cx="988060" cy="228600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1" name="矩形 19"/>
          <p:cNvSpPr/>
          <p:nvPr/>
        </p:nvSpPr>
        <p:spPr>
          <a:xfrm>
            <a:off x="9678670" y="2086610"/>
            <a:ext cx="988060" cy="228600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3" name="矩形 19"/>
          <p:cNvSpPr/>
          <p:nvPr/>
        </p:nvSpPr>
        <p:spPr>
          <a:xfrm>
            <a:off x="10725785" y="2086610"/>
            <a:ext cx="988060" cy="228600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4" name="矩形 19"/>
          <p:cNvSpPr/>
          <p:nvPr/>
        </p:nvSpPr>
        <p:spPr>
          <a:xfrm>
            <a:off x="8631555" y="2371725"/>
            <a:ext cx="988060" cy="228600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5" name="矩形 19"/>
          <p:cNvSpPr/>
          <p:nvPr/>
        </p:nvSpPr>
        <p:spPr>
          <a:xfrm>
            <a:off x="9678670" y="2371725"/>
            <a:ext cx="988060" cy="228600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6" name="矩形 19"/>
          <p:cNvSpPr/>
          <p:nvPr/>
        </p:nvSpPr>
        <p:spPr>
          <a:xfrm>
            <a:off x="10725785" y="2371725"/>
            <a:ext cx="988060" cy="228600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7" name="矩形 19"/>
          <p:cNvSpPr/>
          <p:nvPr/>
        </p:nvSpPr>
        <p:spPr>
          <a:xfrm>
            <a:off x="8606155" y="1804670"/>
            <a:ext cx="988060" cy="228600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8" name="矩形 19"/>
          <p:cNvSpPr/>
          <p:nvPr/>
        </p:nvSpPr>
        <p:spPr>
          <a:xfrm>
            <a:off x="9653270" y="1804670"/>
            <a:ext cx="988060" cy="228600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9" name="矩形 19"/>
          <p:cNvSpPr/>
          <p:nvPr/>
        </p:nvSpPr>
        <p:spPr>
          <a:xfrm>
            <a:off x="10700385" y="1804670"/>
            <a:ext cx="988060" cy="228600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0" name="矩形 19"/>
          <p:cNvSpPr/>
          <p:nvPr/>
        </p:nvSpPr>
        <p:spPr>
          <a:xfrm>
            <a:off x="8618855" y="2086610"/>
            <a:ext cx="988060" cy="228600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2" name="矩形 19"/>
          <p:cNvSpPr/>
          <p:nvPr/>
        </p:nvSpPr>
        <p:spPr>
          <a:xfrm>
            <a:off x="9665970" y="2086610"/>
            <a:ext cx="988060" cy="228600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3" name="矩形 19"/>
          <p:cNvSpPr/>
          <p:nvPr/>
        </p:nvSpPr>
        <p:spPr>
          <a:xfrm>
            <a:off x="10713085" y="2086610"/>
            <a:ext cx="988060" cy="228600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4" name="矩形 19"/>
          <p:cNvSpPr/>
          <p:nvPr/>
        </p:nvSpPr>
        <p:spPr>
          <a:xfrm>
            <a:off x="10713085" y="2371725"/>
            <a:ext cx="988060" cy="228600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5" name="矩形 19"/>
          <p:cNvSpPr/>
          <p:nvPr/>
        </p:nvSpPr>
        <p:spPr>
          <a:xfrm>
            <a:off x="252095" y="2368550"/>
            <a:ext cx="988060" cy="2286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6" name="矩形 19"/>
          <p:cNvSpPr/>
          <p:nvPr/>
        </p:nvSpPr>
        <p:spPr>
          <a:xfrm>
            <a:off x="1299210" y="2368550"/>
            <a:ext cx="988060" cy="2286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7" name="矩形 19"/>
          <p:cNvSpPr/>
          <p:nvPr/>
        </p:nvSpPr>
        <p:spPr>
          <a:xfrm>
            <a:off x="226695" y="1801495"/>
            <a:ext cx="988060" cy="228600"/>
          </a:xfrm>
          <a:prstGeom prst="rect">
            <a:avLst/>
          </a:prstGeom>
          <a:solidFill>
            <a:srgbClr val="C00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8" name="矩形 19"/>
          <p:cNvSpPr/>
          <p:nvPr/>
        </p:nvSpPr>
        <p:spPr>
          <a:xfrm>
            <a:off x="1273810" y="1801495"/>
            <a:ext cx="988060" cy="228600"/>
          </a:xfrm>
          <a:prstGeom prst="rect">
            <a:avLst/>
          </a:prstGeom>
          <a:solidFill>
            <a:srgbClr val="C00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9" name="矩形 19"/>
          <p:cNvSpPr/>
          <p:nvPr/>
        </p:nvSpPr>
        <p:spPr>
          <a:xfrm>
            <a:off x="2320925" y="1801495"/>
            <a:ext cx="988060" cy="228600"/>
          </a:xfrm>
          <a:prstGeom prst="rect">
            <a:avLst/>
          </a:prstGeom>
          <a:solidFill>
            <a:srgbClr val="C00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80" name="矩形 19"/>
          <p:cNvSpPr/>
          <p:nvPr/>
        </p:nvSpPr>
        <p:spPr>
          <a:xfrm>
            <a:off x="239395" y="2083435"/>
            <a:ext cx="988060" cy="2286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82" name="矩形 19"/>
          <p:cNvSpPr/>
          <p:nvPr/>
        </p:nvSpPr>
        <p:spPr>
          <a:xfrm>
            <a:off x="1286510" y="2083435"/>
            <a:ext cx="988060" cy="2286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83" name="矩形 19"/>
          <p:cNvSpPr/>
          <p:nvPr/>
        </p:nvSpPr>
        <p:spPr>
          <a:xfrm>
            <a:off x="2333625" y="2083435"/>
            <a:ext cx="988060" cy="2286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84" name="矩形 19"/>
          <p:cNvSpPr/>
          <p:nvPr/>
        </p:nvSpPr>
        <p:spPr>
          <a:xfrm>
            <a:off x="2333625" y="2368550"/>
            <a:ext cx="988060" cy="2286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8842" tIns="54421" rIns="108842" bIns="54421" anchor="t"/>
          <a:lstStyle/>
          <a:p>
            <a:pPr algn="r"/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11846560" y="2619375"/>
            <a:ext cx="2311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1</a:t>
            </a:r>
          </a:p>
        </p:txBody>
      </p:sp>
      <p:sp>
        <p:nvSpPr>
          <p:cNvPr id="106" name="文本框 105"/>
          <p:cNvSpPr txBox="1"/>
          <p:nvPr/>
        </p:nvSpPr>
        <p:spPr>
          <a:xfrm>
            <a:off x="11846560" y="2875280"/>
            <a:ext cx="2311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2</a:t>
            </a:r>
          </a:p>
        </p:txBody>
      </p:sp>
      <p:sp>
        <p:nvSpPr>
          <p:cNvPr id="107" name="文本框 106"/>
          <p:cNvSpPr txBox="1"/>
          <p:nvPr/>
        </p:nvSpPr>
        <p:spPr>
          <a:xfrm>
            <a:off x="11846560" y="3136265"/>
            <a:ext cx="2311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3</a:t>
            </a:r>
          </a:p>
        </p:txBody>
      </p:sp>
      <p:sp>
        <p:nvSpPr>
          <p:cNvPr id="108" name="文本框 107"/>
          <p:cNvSpPr txBox="1"/>
          <p:nvPr/>
        </p:nvSpPr>
        <p:spPr>
          <a:xfrm>
            <a:off x="11846560" y="3355340"/>
            <a:ext cx="2311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4</a:t>
            </a:r>
          </a:p>
        </p:txBody>
      </p:sp>
      <p:sp>
        <p:nvSpPr>
          <p:cNvPr id="109" name="文本框 108"/>
          <p:cNvSpPr txBox="1"/>
          <p:nvPr/>
        </p:nvSpPr>
        <p:spPr>
          <a:xfrm>
            <a:off x="11846560" y="4283075"/>
            <a:ext cx="2311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8</a:t>
            </a:r>
          </a:p>
        </p:txBody>
      </p:sp>
      <p:sp>
        <p:nvSpPr>
          <p:cNvPr id="110" name="文本框 109"/>
          <p:cNvSpPr txBox="1"/>
          <p:nvPr/>
        </p:nvSpPr>
        <p:spPr>
          <a:xfrm>
            <a:off x="11846560" y="4067175"/>
            <a:ext cx="2311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7</a:t>
            </a:r>
          </a:p>
        </p:txBody>
      </p:sp>
      <p:sp>
        <p:nvSpPr>
          <p:cNvPr id="111" name="文本框 110"/>
          <p:cNvSpPr txBox="1"/>
          <p:nvPr/>
        </p:nvSpPr>
        <p:spPr>
          <a:xfrm>
            <a:off x="11846560" y="3823335"/>
            <a:ext cx="2311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6</a:t>
            </a:r>
          </a:p>
        </p:txBody>
      </p:sp>
      <p:sp>
        <p:nvSpPr>
          <p:cNvPr id="112" name="文本框 111"/>
          <p:cNvSpPr txBox="1"/>
          <p:nvPr/>
        </p:nvSpPr>
        <p:spPr>
          <a:xfrm>
            <a:off x="11846560" y="3602990"/>
            <a:ext cx="2311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5</a:t>
            </a:r>
          </a:p>
        </p:txBody>
      </p:sp>
      <p:sp>
        <p:nvSpPr>
          <p:cNvPr id="113" name="文本框 112"/>
          <p:cNvSpPr txBox="1"/>
          <p:nvPr/>
        </p:nvSpPr>
        <p:spPr>
          <a:xfrm>
            <a:off x="20955" y="2581910"/>
            <a:ext cx="2311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1</a:t>
            </a:r>
          </a:p>
        </p:txBody>
      </p:sp>
      <p:sp>
        <p:nvSpPr>
          <p:cNvPr id="114" name="文本框 113"/>
          <p:cNvSpPr txBox="1"/>
          <p:nvPr/>
        </p:nvSpPr>
        <p:spPr>
          <a:xfrm>
            <a:off x="20955" y="2837815"/>
            <a:ext cx="2311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2</a:t>
            </a:r>
          </a:p>
        </p:txBody>
      </p:sp>
      <p:sp>
        <p:nvSpPr>
          <p:cNvPr id="115" name="文本框 114"/>
          <p:cNvSpPr txBox="1"/>
          <p:nvPr/>
        </p:nvSpPr>
        <p:spPr>
          <a:xfrm>
            <a:off x="20955" y="3098800"/>
            <a:ext cx="2311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3</a:t>
            </a:r>
          </a:p>
        </p:txBody>
      </p:sp>
      <p:sp>
        <p:nvSpPr>
          <p:cNvPr id="116" name="文本框 115"/>
          <p:cNvSpPr txBox="1"/>
          <p:nvPr/>
        </p:nvSpPr>
        <p:spPr>
          <a:xfrm>
            <a:off x="20955" y="3317875"/>
            <a:ext cx="2311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4</a:t>
            </a:r>
          </a:p>
        </p:txBody>
      </p:sp>
      <p:sp>
        <p:nvSpPr>
          <p:cNvPr id="117" name="文本框 116"/>
          <p:cNvSpPr txBox="1"/>
          <p:nvPr/>
        </p:nvSpPr>
        <p:spPr>
          <a:xfrm>
            <a:off x="20955" y="4245610"/>
            <a:ext cx="2311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8</a:t>
            </a:r>
          </a:p>
        </p:txBody>
      </p:sp>
      <p:sp>
        <p:nvSpPr>
          <p:cNvPr id="118" name="文本框 117"/>
          <p:cNvSpPr txBox="1"/>
          <p:nvPr/>
        </p:nvSpPr>
        <p:spPr>
          <a:xfrm>
            <a:off x="20955" y="4029710"/>
            <a:ext cx="2311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7</a:t>
            </a:r>
          </a:p>
        </p:txBody>
      </p:sp>
      <p:sp>
        <p:nvSpPr>
          <p:cNvPr id="119" name="文本框 118"/>
          <p:cNvSpPr txBox="1"/>
          <p:nvPr/>
        </p:nvSpPr>
        <p:spPr>
          <a:xfrm>
            <a:off x="20955" y="3785870"/>
            <a:ext cx="2311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6</a:t>
            </a:r>
          </a:p>
        </p:txBody>
      </p:sp>
      <p:sp>
        <p:nvSpPr>
          <p:cNvPr id="120" name="文本框 119"/>
          <p:cNvSpPr txBox="1"/>
          <p:nvPr/>
        </p:nvSpPr>
        <p:spPr>
          <a:xfrm>
            <a:off x="20955" y="3565525"/>
            <a:ext cx="2311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5</a:t>
            </a:r>
          </a:p>
        </p:txBody>
      </p:sp>
      <p:sp>
        <p:nvSpPr>
          <p:cNvPr id="86" name="文本框 85"/>
          <p:cNvSpPr txBox="1"/>
          <p:nvPr/>
        </p:nvSpPr>
        <p:spPr>
          <a:xfrm>
            <a:off x="843816" y="2054148"/>
            <a:ext cx="1837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 smtClean="0">
                <a:latin typeface="黑体" pitchFamily="49" charset="-122"/>
                <a:ea typeface="黑体" pitchFamily="49" charset="-122"/>
                <a:cs typeface="Arial Unicode MS" pitchFamily="34" charset="-122"/>
                <a:sym typeface="+mn-ea"/>
              </a:rPr>
              <a:t>（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  <a:cs typeface="Arial Unicode MS" pitchFamily="34" charset="-122"/>
                <a:sym typeface="+mn-ea"/>
              </a:rPr>
              <a:t>软工</a:t>
            </a:r>
            <a:r>
              <a:rPr lang="en-US" altLang="zh-CN" sz="2400" b="1" dirty="0">
                <a:latin typeface="黑体" pitchFamily="49" charset="-122"/>
                <a:ea typeface="黑体" pitchFamily="49" charset="-122"/>
                <a:cs typeface="Arial Unicode MS" pitchFamily="34" charset="-122"/>
                <a:sym typeface="+mn-ea"/>
              </a:rPr>
              <a:t>12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  <a:cs typeface="Arial Unicode MS" pitchFamily="34" charset="-122"/>
                <a:sym typeface="+mn-ea"/>
              </a:rPr>
              <a:t>）</a:t>
            </a:r>
            <a:endParaRPr lang="en-US" altLang="zh-CN" sz="2400" b="1" dirty="0">
              <a:latin typeface="黑体" pitchFamily="49" charset="-122"/>
              <a:ea typeface="黑体" pitchFamily="49" charset="-122"/>
              <a:cs typeface="Arial Unicode MS" pitchFamily="34" charset="-122"/>
            </a:endParaRPr>
          </a:p>
        </p:txBody>
      </p:sp>
      <p:sp>
        <p:nvSpPr>
          <p:cNvPr id="87" name="文本框 86"/>
          <p:cNvSpPr txBox="1"/>
          <p:nvPr/>
        </p:nvSpPr>
        <p:spPr>
          <a:xfrm>
            <a:off x="5124240" y="3209364"/>
            <a:ext cx="1964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latin typeface="黑体" pitchFamily="49" charset="-122"/>
                <a:ea typeface="黑体" pitchFamily="49" charset="-122"/>
                <a:cs typeface="Arial Unicode MS" pitchFamily="34" charset="-122"/>
              </a:rPr>
              <a:t>(</a:t>
            </a:r>
            <a:r>
              <a:rPr lang="zh-CN" altLang="zh-CN" sz="2800" b="1" dirty="0">
                <a:latin typeface="黑体" pitchFamily="49" charset="-122"/>
                <a:ea typeface="黑体" pitchFamily="49" charset="-122"/>
                <a:cs typeface="Arial Unicode MS" pitchFamily="34" charset="-122"/>
              </a:rPr>
              <a:t>管理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  <a:cs typeface="Arial Unicode MS" pitchFamily="34" charset="-122"/>
              </a:rPr>
              <a:t>72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  <a:cs typeface="Arial Unicode MS" pitchFamily="34" charset="-122"/>
              </a:rPr>
              <a:t>）</a:t>
            </a:r>
          </a:p>
        </p:txBody>
      </p:sp>
      <p:sp>
        <p:nvSpPr>
          <p:cNvPr id="88" name="文本框 87"/>
          <p:cNvSpPr txBox="1"/>
          <p:nvPr/>
        </p:nvSpPr>
        <p:spPr>
          <a:xfrm>
            <a:off x="826135" y="3289935"/>
            <a:ext cx="2018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latin typeface="黑体" pitchFamily="49" charset="-122"/>
                <a:ea typeface="黑体" pitchFamily="49" charset="-122"/>
                <a:cs typeface="Arial Unicode MS" pitchFamily="34" charset="-122"/>
              </a:rPr>
              <a:t>（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  <a:cs typeface="Arial Unicode MS" pitchFamily="34" charset="-122"/>
              </a:rPr>
              <a:t>文法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  <a:cs typeface="Arial Unicode MS" pitchFamily="34" charset="-122"/>
              </a:rPr>
              <a:t>48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  <a:cs typeface="Arial Unicode MS" pitchFamily="34" charset="-122"/>
              </a:rPr>
              <a:t>）</a:t>
            </a:r>
            <a:endParaRPr lang="en-US" altLang="zh-CN" sz="2400" b="1" dirty="0">
              <a:latin typeface="黑体" pitchFamily="49" charset="-122"/>
              <a:ea typeface="黑体" pitchFamily="49" charset="-122"/>
              <a:cs typeface="Arial Unicode MS" pitchFamily="34" charset="-122"/>
            </a:endParaRPr>
          </a:p>
        </p:txBody>
      </p:sp>
      <p:sp>
        <p:nvSpPr>
          <p:cNvPr id="89" name="文本框 88"/>
          <p:cNvSpPr txBox="1"/>
          <p:nvPr/>
        </p:nvSpPr>
        <p:spPr>
          <a:xfrm>
            <a:off x="8976841" y="3298191"/>
            <a:ext cx="25107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latin typeface="黑体" pitchFamily="49" charset="-122"/>
                <a:ea typeface="黑体" pitchFamily="49" charset="-122"/>
                <a:cs typeface="Arial Unicode MS" pitchFamily="34" charset="-122"/>
              </a:rPr>
              <a:t>(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  <a:cs typeface="Arial Unicode MS" pitchFamily="34" charset="-122"/>
              </a:rPr>
              <a:t>应用</a:t>
            </a:r>
            <a:r>
              <a:rPr lang="en-US" altLang="zh-CN" sz="2400" b="1" dirty="0">
                <a:latin typeface="黑体" pitchFamily="49" charset="-122"/>
                <a:ea typeface="黑体" pitchFamily="49" charset="-122"/>
                <a:cs typeface="Arial Unicode MS" pitchFamily="34" charset="-122"/>
              </a:rPr>
              <a:t>48 )</a:t>
            </a:r>
          </a:p>
        </p:txBody>
      </p:sp>
      <p:sp>
        <p:nvSpPr>
          <p:cNvPr id="90" name="文本框 89"/>
          <p:cNvSpPr txBox="1"/>
          <p:nvPr/>
        </p:nvSpPr>
        <p:spPr>
          <a:xfrm>
            <a:off x="1227455" y="5160374"/>
            <a:ext cx="1936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 smtClean="0">
                <a:latin typeface="黑体" pitchFamily="49" charset="-122"/>
                <a:ea typeface="黑体" pitchFamily="49" charset="-122"/>
                <a:cs typeface="Arial Unicode MS" pitchFamily="34" charset="-122"/>
              </a:rPr>
              <a:t>（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  <a:cs typeface="Arial Unicode MS" pitchFamily="34" charset="-122"/>
              </a:rPr>
              <a:t>物流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  <a:cs typeface="Arial Unicode MS" pitchFamily="34" charset="-122"/>
              </a:rPr>
              <a:t>16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  <a:cs typeface="Arial Unicode MS" pitchFamily="34" charset="-122"/>
              </a:rPr>
              <a:t>）</a:t>
            </a:r>
            <a:endParaRPr lang="en-US" altLang="zh-CN" sz="2400" b="1" dirty="0">
              <a:latin typeface="黑体" pitchFamily="49" charset="-122"/>
              <a:ea typeface="黑体" pitchFamily="49" charset="-122"/>
              <a:cs typeface="Arial Unicode MS" pitchFamily="34" charset="-122"/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1214755" y="5963507"/>
            <a:ext cx="1949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 smtClean="0">
                <a:latin typeface="黑体" pitchFamily="49" charset="-122"/>
                <a:ea typeface="黑体" pitchFamily="49" charset="-122"/>
                <a:cs typeface="Arial Unicode MS" pitchFamily="34" charset="-122"/>
              </a:rPr>
              <a:t>（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  <a:cs typeface="Arial Unicode MS" pitchFamily="34" charset="-122"/>
              </a:rPr>
              <a:t>环生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  <a:cs typeface="Arial Unicode MS" pitchFamily="34" charset="-122"/>
              </a:rPr>
              <a:t>16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  <a:cs typeface="Arial Unicode MS" pitchFamily="34" charset="-122"/>
              </a:rPr>
              <a:t>）</a:t>
            </a:r>
            <a:endParaRPr lang="en-US" altLang="zh-CN" sz="2400" b="1" dirty="0">
              <a:latin typeface="黑体" pitchFamily="49" charset="-122"/>
              <a:ea typeface="黑体" pitchFamily="49" charset="-122"/>
              <a:cs typeface="Arial Unicode MS" pitchFamily="34" charset="-122"/>
            </a:endParaRPr>
          </a:p>
        </p:txBody>
      </p:sp>
      <p:sp>
        <p:nvSpPr>
          <p:cNvPr id="92" name="文本框 91"/>
          <p:cNvSpPr txBox="1"/>
          <p:nvPr/>
        </p:nvSpPr>
        <p:spPr>
          <a:xfrm>
            <a:off x="6320579" y="5525492"/>
            <a:ext cx="21469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latin typeface="黑体" pitchFamily="49" charset="-122"/>
                <a:ea typeface="黑体" pitchFamily="49" charset="-122"/>
                <a:cs typeface="Arial Unicode MS" pitchFamily="34" charset="-122"/>
              </a:rPr>
              <a:t>(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  <a:cs typeface="Arial Unicode MS" pitchFamily="34" charset="-122"/>
              </a:rPr>
              <a:t>艺设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  <a:cs typeface="Arial Unicode MS" pitchFamily="34" charset="-122"/>
              </a:rPr>
              <a:t>24)</a:t>
            </a:r>
            <a:endParaRPr lang="en-US" altLang="zh-CN" sz="2400" b="1" dirty="0">
              <a:latin typeface="黑体" pitchFamily="49" charset="-122"/>
              <a:ea typeface="黑体" pitchFamily="49" charset="-122"/>
              <a:cs typeface="Arial Unicode MS" pitchFamily="34" charset="-122"/>
            </a:endParaRPr>
          </a:p>
        </p:txBody>
      </p:sp>
      <p:sp>
        <p:nvSpPr>
          <p:cNvPr id="93" name="文本框 92"/>
          <p:cNvSpPr txBox="1"/>
          <p:nvPr/>
        </p:nvSpPr>
        <p:spPr>
          <a:xfrm>
            <a:off x="4402410" y="5481956"/>
            <a:ext cx="1564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latin typeface="黑体" pitchFamily="49" charset="-122"/>
                <a:ea typeface="黑体" pitchFamily="49" charset="-122"/>
                <a:cs typeface="Arial Unicode MS" pitchFamily="34" charset="-122"/>
              </a:rPr>
              <a:t>(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  <a:cs typeface="Arial Unicode MS" pitchFamily="34" charset="-122"/>
              </a:rPr>
              <a:t>经外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  <a:cs typeface="Arial Unicode MS" pitchFamily="34" charset="-122"/>
              </a:rPr>
              <a:t>40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  <a:cs typeface="Arial Unicode MS" pitchFamily="34" charset="-122"/>
              </a:rPr>
              <a:t>）</a:t>
            </a:r>
            <a:endParaRPr lang="en-US" altLang="zh-CN" sz="2400" b="1" dirty="0">
              <a:latin typeface="黑体" pitchFamily="49" charset="-122"/>
              <a:ea typeface="黑体" pitchFamily="49" charset="-122"/>
              <a:cs typeface="Arial Unicode MS" pitchFamily="34" charset="-122"/>
            </a:endParaRPr>
          </a:p>
        </p:txBody>
      </p:sp>
      <p:sp>
        <p:nvSpPr>
          <p:cNvPr id="96" name="文本框 95"/>
          <p:cNvSpPr txBox="1"/>
          <p:nvPr/>
        </p:nvSpPr>
        <p:spPr>
          <a:xfrm>
            <a:off x="8606155" y="5488641"/>
            <a:ext cx="18351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latin typeface="黑体" pitchFamily="49" charset="-122"/>
                <a:ea typeface="黑体" pitchFamily="49" charset="-122"/>
                <a:cs typeface="Arial Unicode MS" pitchFamily="34" charset="-122"/>
              </a:rPr>
              <a:t>(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  <a:cs typeface="Arial Unicode MS" pitchFamily="34" charset="-122"/>
              </a:rPr>
              <a:t>电商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  <a:cs typeface="Arial Unicode MS" pitchFamily="34" charset="-122"/>
              </a:rPr>
              <a:t>40)</a:t>
            </a:r>
            <a:endParaRPr lang="en-US" altLang="zh-CN" sz="2400" b="1" dirty="0">
              <a:latin typeface="黑体" pitchFamily="49" charset="-122"/>
              <a:ea typeface="黑体" pitchFamily="49" charset="-122"/>
              <a:cs typeface="Arial Unicode MS" pitchFamily="34" charset="-122"/>
            </a:endParaRPr>
          </a:p>
        </p:txBody>
      </p:sp>
      <p:sp>
        <p:nvSpPr>
          <p:cNvPr id="97" name="文本框 96"/>
          <p:cNvSpPr txBox="1"/>
          <p:nvPr/>
        </p:nvSpPr>
        <p:spPr>
          <a:xfrm>
            <a:off x="8916246" y="2015540"/>
            <a:ext cx="25730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latin typeface="黑体" pitchFamily="49" charset="-122"/>
                <a:ea typeface="黑体" pitchFamily="49" charset="-122"/>
                <a:cs typeface="Arial Unicode MS" pitchFamily="34" charset="-122"/>
              </a:rPr>
              <a:t>(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  <a:cs typeface="Arial Unicode MS" pitchFamily="34" charset="-122"/>
                <a:sym typeface="+mn-ea"/>
              </a:rPr>
              <a:t>人工智能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  <a:cs typeface="Arial Unicode MS" pitchFamily="34" charset="-122"/>
                <a:sym typeface="+mn-ea"/>
              </a:rPr>
              <a:t>18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  <a:cs typeface="Arial Unicode MS" pitchFamily="34" charset="-122"/>
              </a:rPr>
              <a:t>)</a:t>
            </a:r>
            <a:endParaRPr lang="en-US" altLang="zh-CN" sz="2400" b="1" dirty="0">
              <a:latin typeface="黑体" pitchFamily="49" charset="-122"/>
              <a:ea typeface="黑体" pitchFamily="49" charset="-122"/>
              <a:cs typeface="Arial Unicode MS" pitchFamily="34" charset="-122"/>
            </a:endParaRPr>
          </a:p>
        </p:txBody>
      </p:sp>
      <p:sp>
        <p:nvSpPr>
          <p:cNvPr id="99" name="文本框 98"/>
          <p:cNvSpPr txBox="1"/>
          <p:nvPr/>
        </p:nvSpPr>
        <p:spPr>
          <a:xfrm>
            <a:off x="4999597" y="1939377"/>
            <a:ext cx="1892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latin typeface="黑体" pitchFamily="49" charset="-122"/>
                <a:ea typeface="黑体" pitchFamily="49" charset="-122"/>
                <a:cs typeface="Arial Unicode MS" pitchFamily="34" charset="-122"/>
              </a:rPr>
              <a:t>嘉宾席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63</Words>
  <Application>Microsoft Office PowerPoint</Application>
  <PresentationFormat>自定义</PresentationFormat>
  <Paragraphs>28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主席台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主席台</dc:title>
  <dc:creator/>
  <cp:lastModifiedBy>王曼</cp:lastModifiedBy>
  <cp:revision>31</cp:revision>
  <dcterms:created xsi:type="dcterms:W3CDTF">2020-10-27T13:41:00Z</dcterms:created>
  <dcterms:modified xsi:type="dcterms:W3CDTF">2020-10-28T04:35:42Z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2052-11.1.0.10069</vt:lpwstr>
  </property>
</Properties>
</file>